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0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40330" y="3038475"/>
            <a:ext cx="691070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230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1125220"/>
            <a:ext cx="2548255" cy="1130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3369945" y="1125220"/>
            <a:ext cx="2456815" cy="108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695325" y="2637155"/>
            <a:ext cx="5920105" cy="1222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8909050" cy="586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640" y="3140710"/>
            <a:ext cx="887730" cy="9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07935" y="3140710"/>
            <a:ext cx="884555" cy="87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3215640" y="4292600"/>
            <a:ext cx="845185" cy="102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7680325" y="4364990"/>
            <a:ext cx="781685" cy="94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3288030" y="5546725"/>
            <a:ext cx="850265" cy="909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7680325" y="5589270"/>
            <a:ext cx="811530" cy="8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4" grpId="0" bldLvl="0" animBg="1"/>
      <p:bldP spid="25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813233"/>
            <a:ext cx="419048" cy="3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96490" y="4225290"/>
            <a:ext cx="5904865" cy="164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1925170"/>
            <a:ext cx="428571" cy="371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415" y="3357245"/>
            <a:ext cx="4375785" cy="1208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10099675" cy="606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064385" y="2132965"/>
            <a:ext cx="3973195" cy="1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2279650" y="5661025"/>
            <a:ext cx="3611880" cy="96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3789045"/>
            <a:ext cx="4528185" cy="108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271270" y="5301615"/>
            <a:ext cx="5007610" cy="937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3789045"/>
            <a:ext cx="3804920" cy="1212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6168390" y="3933190"/>
            <a:ext cx="3617595" cy="118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631315" y="5360035"/>
            <a:ext cx="9696450" cy="103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3357245"/>
            <a:ext cx="3583940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5897245" y="3429000"/>
            <a:ext cx="3703955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1631315" y="4773295"/>
            <a:ext cx="8381365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4509135"/>
            <a:ext cx="2581910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4799965" y="4509135"/>
            <a:ext cx="2174875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1559560" y="5805170"/>
            <a:ext cx="557276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