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8" r:id="rId4"/>
    <p:sldId id="377" r:id="rId5"/>
    <p:sldId id="376" r:id="rId6"/>
    <p:sldId id="375" r:id="rId7"/>
    <p:sldId id="373" r:id="rId8"/>
    <p:sldId id="372" r:id="rId9"/>
    <p:sldId id="371" r:id="rId10"/>
    <p:sldId id="370" r:id="rId11"/>
    <p:sldId id="369" r:id="rId12"/>
    <p:sldId id="368" r:id="rId13"/>
    <p:sldId id="367" r:id="rId14"/>
    <p:sldId id="366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57600" y="3059430"/>
            <a:ext cx="4876800" cy="7385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86467"/>
            <a:ext cx="5238095" cy="429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5370" y="1906905"/>
            <a:ext cx="5095875" cy="988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3139440"/>
            <a:ext cx="3465830" cy="46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024457"/>
            <a:ext cx="2885714" cy="448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4797425"/>
            <a:ext cx="10043795" cy="670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04" y="5731926"/>
            <a:ext cx="2228571" cy="429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0" grpId="0" animBg="1"/>
      <p:bldP spid="13" grpId="0" bldLvl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89071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63375" y="3681383"/>
            <a:ext cx="903282" cy="353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63620" y="4653280"/>
            <a:ext cx="1021080" cy="565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03295" y="5733415"/>
            <a:ext cx="1029970" cy="614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52035" y="3540125"/>
            <a:ext cx="1111885" cy="5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852035" y="4651375"/>
            <a:ext cx="1111885" cy="5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auto">
          <a:xfrm>
            <a:off x="4799965" y="5762625"/>
            <a:ext cx="1111885" cy="5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auto">
          <a:xfrm>
            <a:off x="6240145" y="3573145"/>
            <a:ext cx="1255395" cy="5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auto">
          <a:xfrm>
            <a:off x="6311900" y="4653280"/>
            <a:ext cx="1111885" cy="5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6"/>
            </p:custDataLst>
          </p:nvPr>
        </p:nvSpPr>
        <p:spPr bwMode="auto">
          <a:xfrm>
            <a:off x="6383655" y="5755640"/>
            <a:ext cx="1111885" cy="5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7"/>
            </p:custDataLst>
          </p:nvPr>
        </p:nvSpPr>
        <p:spPr bwMode="auto">
          <a:xfrm>
            <a:off x="7679690" y="3573145"/>
            <a:ext cx="1507490" cy="5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8"/>
            </p:custDataLst>
          </p:nvPr>
        </p:nvSpPr>
        <p:spPr bwMode="auto">
          <a:xfrm>
            <a:off x="7771765" y="4653280"/>
            <a:ext cx="1356360" cy="5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9"/>
            </p:custDataLst>
          </p:nvPr>
        </p:nvSpPr>
        <p:spPr bwMode="auto">
          <a:xfrm>
            <a:off x="8039735" y="5781040"/>
            <a:ext cx="1111885" cy="5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3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15238" y="2338127"/>
            <a:ext cx="961904" cy="353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3420"/>
            <a:ext cx="9023985" cy="3815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6"/>
          <a:stretch>
            <a:fillRect/>
          </a:stretch>
        </p:blipFill>
        <p:spPr>
          <a:xfrm>
            <a:off x="2495550" y="4437380"/>
            <a:ext cx="5523865" cy="2073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81559"/>
            <a:ext cx="4304761" cy="43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53333" y="1181559"/>
            <a:ext cx="1914285" cy="43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000747"/>
            <a:ext cx="8247619" cy="457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838986"/>
            <a:ext cx="7019047" cy="44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677224"/>
            <a:ext cx="2361904" cy="400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110476" y="3677224"/>
            <a:ext cx="3390476" cy="400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486887"/>
            <a:ext cx="6057142" cy="44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5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9288939" y="4554650"/>
            <a:ext cx="277536" cy="346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85561" y="5370072"/>
            <a:ext cx="641803" cy="373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09498" y="5370072"/>
            <a:ext cx="503034" cy="346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940292" y="6194168"/>
            <a:ext cx="1240241" cy="364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0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29523" y="2172191"/>
            <a:ext cx="542857" cy="381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9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10476" y="2985533"/>
            <a:ext cx="1342857" cy="400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48571" y="3892101"/>
            <a:ext cx="447619" cy="391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91428" y="3892101"/>
            <a:ext cx="571428" cy="362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6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24761" y="2259963"/>
            <a:ext cx="2838095" cy="362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81904" y="3109065"/>
            <a:ext cx="5276190" cy="830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53333" y="4454271"/>
            <a:ext cx="2523809" cy="352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53333" y="5246131"/>
            <a:ext cx="2761904" cy="400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6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62857" y="1172491"/>
            <a:ext cx="2457142" cy="849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48571" y="1382530"/>
            <a:ext cx="2780952" cy="400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72380" y="2490008"/>
            <a:ext cx="4466666" cy="391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91428" y="3330164"/>
            <a:ext cx="3980952" cy="400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0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4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2625" y="1148080"/>
            <a:ext cx="10162540" cy="2349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3926633"/>
            <a:ext cx="2961904" cy="343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710476" y="3926633"/>
            <a:ext cx="504761" cy="333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4698650"/>
            <a:ext cx="2838095" cy="447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5537385"/>
            <a:ext cx="8390476" cy="438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3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67980" y="3357245"/>
            <a:ext cx="3434080" cy="28003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2023-07-01T14:16:33Z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