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7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38275" y="3067050"/>
            <a:ext cx="93154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220046"/>
            <a:ext cx="6438095" cy="467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78667"/>
            <a:ext cx="1914285" cy="381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918209"/>
            <a:ext cx="2095238" cy="42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748210"/>
            <a:ext cx="3247619" cy="42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578211"/>
            <a:ext cx="3485714" cy="42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29523" y="5408212"/>
            <a:ext cx="371428" cy="5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5379591"/>
            <a:ext cx="7390476" cy="45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100952" y="5503614"/>
            <a:ext cx="466666" cy="295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158095" y="5408212"/>
            <a:ext cx="1228571" cy="391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481904" y="5522694"/>
            <a:ext cx="704761" cy="305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184515" y="1989455"/>
            <a:ext cx="2331085" cy="2340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15238" y="2172274"/>
            <a:ext cx="1333333" cy="400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00952" y="2115118"/>
            <a:ext cx="3990476" cy="523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058191"/>
            <a:ext cx="1095238" cy="49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86666" y="3086769"/>
            <a:ext cx="1352381" cy="39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129523" y="3058191"/>
            <a:ext cx="514285" cy="49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58095" y="3239185"/>
            <a:ext cx="485714" cy="66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934582"/>
            <a:ext cx="3523809" cy="523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653333" y="3953634"/>
            <a:ext cx="1038095" cy="476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234285" y="4877655"/>
            <a:ext cx="1057142" cy="49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253333" y="5830254"/>
            <a:ext cx="161904" cy="114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5754046"/>
            <a:ext cx="4028571" cy="533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253333" y="6077929"/>
            <a:ext cx="161904" cy="104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1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24061" y="1973367"/>
            <a:ext cx="4029583" cy="479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15506" y="2795001"/>
            <a:ext cx="4962120" cy="470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72167" y="3625194"/>
            <a:ext cx="923980" cy="427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96004" y="4489622"/>
            <a:ext cx="153996" cy="102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28828" y="4429711"/>
            <a:ext cx="3995362" cy="470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96004" y="4712148"/>
            <a:ext cx="153996" cy="94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52521" y="5259904"/>
            <a:ext cx="898315" cy="427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834158" y="6055863"/>
            <a:ext cx="710096" cy="45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9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3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134021"/>
            <a:ext cx="5257142" cy="457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10844"/>
            <a:ext cx="3752380" cy="4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954381"/>
            <a:ext cx="1695238" cy="343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96190" y="3821673"/>
            <a:ext cx="152380" cy="104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793081"/>
            <a:ext cx="3885714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96190" y="4040879"/>
            <a:ext cx="152380" cy="95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34285" y="3764489"/>
            <a:ext cx="714285" cy="4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641311"/>
            <a:ext cx="7695238" cy="4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462857" y="4669903"/>
            <a:ext cx="428571" cy="390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939047" y="4650842"/>
            <a:ext cx="761904" cy="447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786666" y="4669903"/>
            <a:ext cx="428571" cy="390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5584849"/>
            <a:ext cx="428571" cy="352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177142" y="5518134"/>
            <a:ext cx="952380" cy="447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83900" y="3789969"/>
            <a:ext cx="5358179" cy="43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76501" y="4560923"/>
            <a:ext cx="4259974" cy="407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76501" y="5331876"/>
            <a:ext cx="1691590" cy="407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41075" y="6111692"/>
            <a:ext cx="6642371" cy="407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89724" y="6111692"/>
            <a:ext cx="1505605" cy="41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80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7879" y="4160571"/>
            <a:ext cx="4183493" cy="387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4096" y="4856835"/>
            <a:ext cx="2087792" cy="36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4096" y="5600571"/>
            <a:ext cx="862005" cy="292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91460" y="5545186"/>
            <a:ext cx="593122" cy="36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50372" y="6233538"/>
            <a:ext cx="3084239" cy="36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82060" y="6233538"/>
            <a:ext cx="790830" cy="371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