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74" r:id="rId4"/>
    <p:sldId id="373" r:id="rId5"/>
    <p:sldId id="372" r:id="rId6"/>
    <p:sldId id="371" r:id="rId7"/>
    <p:sldId id="370" r:id="rId8"/>
    <p:sldId id="369" r:id="rId9"/>
    <p:sldId id="368" r:id="rId10"/>
    <p:sldId id="367" r:id="rId11"/>
    <p:sldId id="366" r:id="rId12"/>
    <p:sldId id="365" r:id="rId13"/>
    <p:sldId id="364" r:id="rId14"/>
  </p:sldIdLst>
  <p:sldSz cx="12192000" cy="6858000"/>
  <p:notesSz cx="6858000" cy="9144000"/>
  <p:custDataLst>
    <p:tags r:id="rId18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50" d="100"/>
          <a:sy n="50" d="100"/>
        </p:scale>
        <p:origin x="600" y="42"/>
      </p:cViewPr>
      <p:guideLst>
        <p:guide orient="horz" pos="2160"/>
        <p:guide pos="385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2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4.png"/><Relationship Id="rId3" Type="http://schemas.openxmlformats.org/officeDocument/2006/relationships/tags" Target="../tags/tag2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5.png"/><Relationship Id="rId2" Type="http://schemas.openxmlformats.org/officeDocument/2006/relationships/tags" Target="../tags/tag1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tags" Target="../tags/tag10.xml"/><Relationship Id="rId8" Type="http://schemas.openxmlformats.org/officeDocument/2006/relationships/tags" Target="../tags/tag9.xml"/><Relationship Id="rId7" Type="http://schemas.openxmlformats.org/officeDocument/2006/relationships/tags" Target="../tags/tag8.xml"/><Relationship Id="rId6" Type="http://schemas.openxmlformats.org/officeDocument/2006/relationships/tags" Target="../tags/tag7.xml"/><Relationship Id="rId5" Type="http://schemas.openxmlformats.org/officeDocument/2006/relationships/tags" Target="../tags/tag6.xml"/><Relationship Id="rId4" Type="http://schemas.openxmlformats.org/officeDocument/2006/relationships/tags" Target="../tags/tag5.xml"/><Relationship Id="rId3" Type="http://schemas.openxmlformats.org/officeDocument/2006/relationships/tags" Target="../tags/tag4.xml"/><Relationship Id="rId2" Type="http://schemas.openxmlformats.org/officeDocument/2006/relationships/tags" Target="../tags/tag3.xml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230755" y="1991360"/>
            <a:ext cx="7729855" cy="1333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3086100" y="4180840"/>
            <a:ext cx="6019800" cy="6858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929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77315" y="2746375"/>
            <a:ext cx="2498090" cy="4584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942715" y="2755900"/>
            <a:ext cx="434340" cy="4483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377142" y="3499682"/>
            <a:ext cx="7161904" cy="4387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358095" y="4243679"/>
            <a:ext cx="3019047" cy="4387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377142" y="4987676"/>
            <a:ext cx="7038096" cy="4578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animBg="1"/>
      <p:bldP spid="7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715" y="764540"/>
            <a:ext cx="10193655" cy="39820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7680325" y="4076700"/>
            <a:ext cx="2926715" cy="24568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889"/>
          <a:stretch>
            <a:fillRect/>
          </a:stretch>
        </p:blipFill>
        <p:spPr>
          <a:xfrm>
            <a:off x="720090" y="972185"/>
            <a:ext cx="5736045" cy="35236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67619" y="1086589"/>
            <a:ext cx="5114285" cy="4679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81904" y="1860068"/>
            <a:ext cx="3971428" cy="4392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81904" y="2643097"/>
            <a:ext cx="2095238" cy="4488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81904" y="3407027"/>
            <a:ext cx="4895238" cy="4488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325" y="764540"/>
            <a:ext cx="8319135" cy="59137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3431540" y="4652645"/>
            <a:ext cx="807720" cy="4775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4655820" y="4652645"/>
            <a:ext cx="1036320" cy="5568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325235" y="4652645"/>
            <a:ext cx="866775" cy="5575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7607935" y="4580890"/>
            <a:ext cx="928370" cy="5461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213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215238" y="3601660"/>
            <a:ext cx="561904" cy="3525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405714" y="4421047"/>
            <a:ext cx="533333" cy="3525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443809" y="5402406"/>
            <a:ext cx="542857" cy="3620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5758095" y="5545323"/>
            <a:ext cx="571428" cy="3715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572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139047" y="1124530"/>
            <a:ext cx="2171428" cy="4861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758095" y="1944383"/>
            <a:ext cx="1095238" cy="4861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881904" y="1944383"/>
            <a:ext cx="1647619" cy="4861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3329523" y="4480205"/>
            <a:ext cx="2457142" cy="4671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7643809" y="4480205"/>
            <a:ext cx="990476" cy="4575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0761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475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71270" y="1772920"/>
            <a:ext cx="6375400" cy="6343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7680325" y="1772920"/>
            <a:ext cx="2803525" cy="6343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3"/>
            </p:custDataLst>
          </p:nvPr>
        </p:nvSpPr>
        <p:spPr bwMode="auto">
          <a:xfrm>
            <a:off x="1271270" y="2528570"/>
            <a:ext cx="1191895" cy="6343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4"/>
            </p:custDataLst>
          </p:nvPr>
        </p:nvSpPr>
        <p:spPr bwMode="auto">
          <a:xfrm>
            <a:off x="2567940" y="2565400"/>
            <a:ext cx="4596130" cy="6343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5"/>
            </p:custDataLst>
          </p:nvPr>
        </p:nvSpPr>
        <p:spPr bwMode="auto">
          <a:xfrm>
            <a:off x="7176135" y="2637155"/>
            <a:ext cx="3491230" cy="6343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6"/>
            </p:custDataLst>
          </p:nvPr>
        </p:nvSpPr>
        <p:spPr bwMode="auto">
          <a:xfrm>
            <a:off x="1271270" y="3285490"/>
            <a:ext cx="1264285" cy="6343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>
            <p:custDataLst>
              <p:tags r:id="rId7"/>
            </p:custDataLst>
          </p:nvPr>
        </p:nvSpPr>
        <p:spPr bwMode="auto">
          <a:xfrm>
            <a:off x="2535555" y="3357245"/>
            <a:ext cx="5069205" cy="6343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>
            <p:custDataLst>
              <p:tags r:id="rId8"/>
            </p:custDataLst>
          </p:nvPr>
        </p:nvSpPr>
        <p:spPr bwMode="auto">
          <a:xfrm>
            <a:off x="7824470" y="3357245"/>
            <a:ext cx="2803525" cy="6343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>
            <p:custDataLst>
              <p:tags r:id="rId9"/>
            </p:custDataLst>
          </p:nvPr>
        </p:nvSpPr>
        <p:spPr bwMode="auto">
          <a:xfrm>
            <a:off x="1199515" y="4042410"/>
            <a:ext cx="2803525" cy="6343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297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67619" y="2743860"/>
            <a:ext cx="5057142" cy="4667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377142" y="3496424"/>
            <a:ext cx="5047619" cy="4667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367619" y="4248989"/>
            <a:ext cx="5057142" cy="4572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377142" y="5011079"/>
            <a:ext cx="9142857" cy="4477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301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297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177142" y="4763400"/>
            <a:ext cx="476190" cy="3238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996190" y="4763400"/>
            <a:ext cx="514285" cy="3238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443809" y="4763400"/>
            <a:ext cx="714285" cy="3238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9205714" y="4763400"/>
            <a:ext cx="714285" cy="3238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COMMONDATA" val="eyJoZGlkIjoiNTllYThlNGVmZDdlZTAxYTFhOTExZDA1ZjU4Y2I4ZTg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2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liangyuan</cp:lastModifiedBy>
  <cp:revision>36</cp:revision>
  <dcterms:created xsi:type="dcterms:W3CDTF">2015-09-16T06:52:00Z</dcterms:created>
  <dcterms:modified xsi:type="dcterms:W3CDTF">2023-07-01T14:48:29Z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