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7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3064510"/>
            <a:ext cx="6291580" cy="728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172210"/>
            <a:ext cx="5507990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517519"/>
            <a:ext cx="6514285" cy="83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221345" cy="589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47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4126" y="1012880"/>
            <a:ext cx="1964860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49725" y="1859915"/>
            <a:ext cx="3966845" cy="99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5354" y="3208002"/>
            <a:ext cx="2456075" cy="46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23690" y="4103370"/>
            <a:ext cx="3952875" cy="9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421380" y="5412105"/>
            <a:ext cx="4946650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36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2783" y="988490"/>
            <a:ext cx="4851557" cy="403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0403" y="1727537"/>
            <a:ext cx="845404" cy="3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83000" y="2403475"/>
            <a:ext cx="2150745" cy="8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477086" y="3624680"/>
            <a:ext cx="2132552" cy="39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98240" y="4394200"/>
            <a:ext cx="3228975" cy="86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951480" y="5582920"/>
            <a:ext cx="3975735" cy="77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6" grpId="0" bldLvl="0" animBg="1"/>
      <p:bldP spid="17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5158" y="4992281"/>
            <a:ext cx="2468993" cy="802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3162" y="5181577"/>
            <a:ext cx="2784376" cy="42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66147" y="6209183"/>
            <a:ext cx="5676883" cy="423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540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39470" y="980440"/>
            <a:ext cx="9573895" cy="330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551180" y="4580890"/>
            <a:ext cx="5457825" cy="107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720090" y="5805170"/>
            <a:ext cx="6765290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720215" y="4266565"/>
            <a:ext cx="4855210" cy="944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9523" y="5649187"/>
            <a:ext cx="6466666" cy="447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