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8" r:id="rId4"/>
    <p:sldId id="377" r:id="rId5"/>
    <p:sldId id="376" r:id="rId6"/>
    <p:sldId id="375" r:id="rId7"/>
    <p:sldId id="374" r:id="rId8"/>
    <p:sldId id="373" r:id="rId9"/>
    <p:sldId id="372" r:id="rId10"/>
    <p:sldId id="371" r:id="rId11"/>
    <p:sldId id="369" r:id="rId12"/>
    <p:sldId id="367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26210" y="3045460"/>
            <a:ext cx="9339580" cy="767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2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54080" y="3824744"/>
            <a:ext cx="3040614" cy="436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6563" y="4615154"/>
            <a:ext cx="2614020" cy="417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36563" y="5414649"/>
            <a:ext cx="2151121" cy="436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09334" y="6205059"/>
            <a:ext cx="5500334" cy="427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9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58095" y="3041335"/>
            <a:ext cx="2990476" cy="467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48571" y="3870976"/>
            <a:ext cx="2285714" cy="43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48571" y="4738762"/>
            <a:ext cx="2247619" cy="429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20000" y="5539795"/>
            <a:ext cx="4847619" cy="43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0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153182"/>
            <a:ext cx="5742857" cy="467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982804"/>
            <a:ext cx="3971428" cy="438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841035"/>
            <a:ext cx="2095238" cy="438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651586"/>
            <a:ext cx="9266666" cy="438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3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20000" y="2078670"/>
            <a:ext cx="790476" cy="343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81904" y="3318904"/>
            <a:ext cx="742857" cy="343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5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62857" y="1134079"/>
            <a:ext cx="3990476" cy="486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020746"/>
            <a:ext cx="857142" cy="50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67619" y="2020746"/>
            <a:ext cx="3323809" cy="495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926482"/>
            <a:ext cx="1152380" cy="52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3333" y="3822684"/>
            <a:ext cx="4209523" cy="514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72380" y="2040713"/>
            <a:ext cx="2352380" cy="477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91428" y="2107507"/>
            <a:ext cx="257141" cy="372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62857" y="2021628"/>
            <a:ext cx="1980952" cy="505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67619" y="2193386"/>
            <a:ext cx="476191" cy="66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918584"/>
            <a:ext cx="1390476" cy="505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53333" y="3815540"/>
            <a:ext cx="5009523" cy="534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224761" y="4788832"/>
            <a:ext cx="838095" cy="372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72380" y="3393651"/>
            <a:ext cx="504761" cy="4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00952" y="3384117"/>
            <a:ext cx="523809" cy="467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81904" y="4718886"/>
            <a:ext cx="514285" cy="448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55595" y="3789045"/>
            <a:ext cx="7226300" cy="2593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6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191411"/>
            <a:ext cx="3219047" cy="457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002280"/>
            <a:ext cx="2590476" cy="4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813149"/>
            <a:ext cx="2104761" cy="457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624017"/>
            <a:ext cx="3752380" cy="4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5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81645" y="3842971"/>
            <a:ext cx="2822484" cy="442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84874" y="4628426"/>
            <a:ext cx="2597046" cy="415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84874" y="5422909"/>
            <a:ext cx="2137152" cy="433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57822" y="6208363"/>
            <a:ext cx="5897459" cy="42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