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2" r:id="rId8"/>
    <p:sldId id="373" r:id="rId9"/>
    <p:sldId id="370" r:id="rId10"/>
    <p:sldId id="368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5930" y="3052445"/>
            <a:ext cx="873950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086377"/>
            <a:ext cx="514285" cy="33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267476"/>
            <a:ext cx="5152380" cy="66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2430317"/>
            <a:ext cx="514285" cy="33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601884"/>
            <a:ext cx="5152380" cy="66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698005"/>
            <a:ext cx="3276190" cy="438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536776"/>
            <a:ext cx="9600000" cy="45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366016"/>
            <a:ext cx="6619047" cy="457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1410871"/>
            <a:ext cx="152380" cy="95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6190" y="1134191"/>
            <a:ext cx="4152380" cy="457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964230"/>
            <a:ext cx="3514285" cy="438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94269"/>
            <a:ext cx="1438095" cy="438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624308"/>
            <a:ext cx="6161904" cy="44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062111" y="4026402"/>
            <a:ext cx="564863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88729" y="4309217"/>
            <a:ext cx="574278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25715" y="5534749"/>
            <a:ext cx="819052" cy="39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15935" y="5817564"/>
            <a:ext cx="819052" cy="39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10476" y="1191099"/>
            <a:ext cx="790476" cy="49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62857" y="1191099"/>
            <a:ext cx="1314285" cy="49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58095" y="2096073"/>
            <a:ext cx="1342857" cy="50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39047" y="2096073"/>
            <a:ext cx="1571428" cy="50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39047" y="3991755"/>
            <a:ext cx="523809" cy="4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86666" y="4020334"/>
            <a:ext cx="504761" cy="419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691428" y="4725261"/>
            <a:ext cx="1476190" cy="4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8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78757" y="2950947"/>
            <a:ext cx="505224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8050" y="3212000"/>
            <a:ext cx="505224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61917" y="4550947"/>
            <a:ext cx="277873" cy="328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67018" y="4559368"/>
            <a:ext cx="277873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72118" y="4550947"/>
            <a:ext cx="968347" cy="35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70337" y="5830947"/>
            <a:ext cx="951505" cy="44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07890" y="5830947"/>
            <a:ext cx="1414627" cy="44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9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23863" y="1517221"/>
            <a:ext cx="649927" cy="369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61618" y="1438076"/>
            <a:ext cx="746538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9010" y="1438076"/>
            <a:ext cx="1721428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78602" y="3495847"/>
            <a:ext cx="737755" cy="334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78564" y="5210656"/>
            <a:ext cx="922194" cy="422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378190" y="5155565"/>
            <a:ext cx="606425" cy="441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67619" y="3823728"/>
            <a:ext cx="2647619" cy="48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0952" y="4825172"/>
            <a:ext cx="4400000" cy="438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5654939"/>
            <a:ext cx="6580952" cy="448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400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95664" y="3583994"/>
            <a:ext cx="936728" cy="431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95664" y="4347567"/>
            <a:ext cx="936728" cy="43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95664" y="5119441"/>
            <a:ext cx="936728" cy="431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95664" y="5883014"/>
            <a:ext cx="936728" cy="431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34285" y="3089015"/>
            <a:ext cx="4800000" cy="45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58095" y="3918657"/>
            <a:ext cx="3895238" cy="4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8095" y="4748298"/>
            <a:ext cx="1371428" cy="4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29523" y="5577940"/>
            <a:ext cx="6114285" cy="44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