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6" r:id="rId5"/>
    <p:sldId id="374" r:id="rId6"/>
    <p:sldId id="373" r:id="rId7"/>
    <p:sldId id="371" r:id="rId8"/>
    <p:sldId id="370" r:id="rId9"/>
    <p:sldId id="369" r:id="rId10"/>
    <p:sldId id="367" r:id="rId11"/>
    <p:sldId id="393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7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9505" y="3071495"/>
            <a:ext cx="487235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45158"/>
          <a:stretch>
            <a:fillRect/>
          </a:stretch>
        </p:blipFill>
        <p:spPr>
          <a:xfrm>
            <a:off x="695325" y="980440"/>
            <a:ext cx="9864090" cy="415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1124585"/>
            <a:ext cx="3845560" cy="1050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695325" y="2348865"/>
            <a:ext cx="2366010" cy="106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623570" y="3644900"/>
            <a:ext cx="257111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623570" y="4497070"/>
            <a:ext cx="6809105" cy="582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11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516755" y="4673600"/>
            <a:ext cx="589915" cy="85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57035" y="4673600"/>
            <a:ext cx="436880" cy="84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89365" y="4673600"/>
            <a:ext cx="459105" cy="84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96549" y="5961003"/>
            <a:ext cx="884009" cy="42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3333" y="2993331"/>
            <a:ext cx="304761" cy="37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0000" y="3269834"/>
            <a:ext cx="419047" cy="362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53333" y="3574941"/>
            <a:ext cx="314285" cy="371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07435" y="3679825"/>
            <a:ext cx="772160" cy="97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63640" y="3679825"/>
            <a:ext cx="799465" cy="97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464425" y="4293235"/>
            <a:ext cx="2381250" cy="126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241790" cy="58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4509135"/>
            <a:ext cx="2524760" cy="1000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1559560" y="5805170"/>
            <a:ext cx="1010920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6024245" y="4509135"/>
            <a:ext cx="1696085" cy="96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5951855" y="5805170"/>
            <a:ext cx="1373505" cy="84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07670" y="2444115"/>
            <a:ext cx="3070860" cy="1176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695325" y="3789045"/>
            <a:ext cx="1316990" cy="126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5880100" y="2493010"/>
            <a:ext cx="3968750" cy="112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880100" y="3998595"/>
            <a:ext cx="174053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5808345" y="5301615"/>
            <a:ext cx="1129665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2493010"/>
            <a:ext cx="3908425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623570" y="3789045"/>
            <a:ext cx="1751965" cy="108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623570" y="5229225"/>
            <a:ext cx="1124585" cy="106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5880100" y="2493010"/>
            <a:ext cx="3563620" cy="95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5880100" y="3789045"/>
            <a:ext cx="1973580" cy="98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5951855" y="5157470"/>
            <a:ext cx="1263650" cy="105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501390"/>
            <a:ext cx="3440430" cy="126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2577465" y="5013325"/>
            <a:ext cx="1361440" cy="95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6311900" y="3713480"/>
            <a:ext cx="3166110" cy="940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6960235" y="5013325"/>
            <a:ext cx="1645920" cy="95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2421255"/>
            <a:ext cx="2665095" cy="114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2063750" y="3853180"/>
            <a:ext cx="1479550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5647690" y="2565400"/>
            <a:ext cx="3827145" cy="926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7002780" y="3789045"/>
            <a:ext cx="1256030" cy="101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6340" y="1181735"/>
            <a:ext cx="2533650" cy="86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16487"/>
            <a:ext cx="2838095" cy="83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74959"/>
            <a:ext cx="2095238" cy="4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85339"/>
            <a:ext cx="5123809" cy="4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9"/>
          <a:stretch>
            <a:fillRect/>
          </a:stretch>
        </p:blipFill>
        <p:spPr>
          <a:xfrm>
            <a:off x="720090" y="972185"/>
            <a:ext cx="10800000" cy="3329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llYThlNGVmZDdlZTAxYTFhOTExZDA1ZjU4Y2I4ZTg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