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5" r:id="rId4"/>
    <p:sldId id="374" r:id="rId5"/>
    <p:sldId id="373" r:id="rId6"/>
    <p:sldId id="372" r:id="rId7"/>
    <p:sldId id="371" r:id="rId8"/>
    <p:sldId id="370" r:id="rId9"/>
    <p:sldId id="368" r:id="rId10"/>
    <p:sldId id="367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88360" y="3078480"/>
            <a:ext cx="5415280" cy="700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07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7070" y="2532380"/>
            <a:ext cx="5175250" cy="79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070" y="3716020"/>
            <a:ext cx="5253355" cy="772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070" y="4888865"/>
            <a:ext cx="5199380" cy="770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6817" y="6040709"/>
            <a:ext cx="7474416" cy="381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2124434"/>
            <a:ext cx="314285" cy="37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2124434"/>
            <a:ext cx="304761" cy="371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00952" y="3019713"/>
            <a:ext cx="171428" cy="10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0476" y="2953044"/>
            <a:ext cx="4999999" cy="523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00952" y="3257820"/>
            <a:ext cx="171428" cy="114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77142" y="3857847"/>
            <a:ext cx="3419047" cy="51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77142" y="4753127"/>
            <a:ext cx="3685714" cy="514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971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50798" y="946625"/>
            <a:ext cx="261080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26425" y="1397614"/>
            <a:ext cx="917737" cy="35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37781" y="2188822"/>
            <a:ext cx="261080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5497" y="2639811"/>
            <a:ext cx="917737" cy="35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94735" y="3415196"/>
            <a:ext cx="261080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70362" y="3802888"/>
            <a:ext cx="917737" cy="3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11835" y="3605086"/>
            <a:ext cx="1693067" cy="42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62748" y="3644647"/>
            <a:ext cx="2025351" cy="585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94735" y="4657394"/>
            <a:ext cx="261080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370362" y="5037174"/>
            <a:ext cx="917737" cy="3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311835" y="4839372"/>
            <a:ext cx="1914590" cy="427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262748" y="4878932"/>
            <a:ext cx="2025351" cy="585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705794" y="5891680"/>
            <a:ext cx="466780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69768" y="5899592"/>
            <a:ext cx="680391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5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93520" y="3983355"/>
            <a:ext cx="3154680" cy="72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3520" y="5024120"/>
            <a:ext cx="3154680" cy="74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8455" y="6198805"/>
            <a:ext cx="6360211" cy="35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858393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484630" y="3933190"/>
            <a:ext cx="2886710" cy="815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3660" y="5085080"/>
            <a:ext cx="3119120" cy="761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415" y="6092825"/>
            <a:ext cx="594360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6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3384" y="2942292"/>
            <a:ext cx="2864301" cy="399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3220" y="3713480"/>
            <a:ext cx="3870960" cy="8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33220" y="4930140"/>
            <a:ext cx="3820795" cy="852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51119" y="6190613"/>
            <a:ext cx="4895028" cy="42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51180" y="1172210"/>
            <a:ext cx="6092190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3570" y="2485390"/>
            <a:ext cx="5894705" cy="88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3796030"/>
            <a:ext cx="5815965" cy="902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137227"/>
            <a:ext cx="9619047" cy="4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966460"/>
            <a:ext cx="3066666" cy="4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