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96"/>
        <p:guide pos="38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80870" y="3061970"/>
            <a:ext cx="84296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0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611062" y="4301098"/>
            <a:ext cx="436542" cy="288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41217" y="4301098"/>
            <a:ext cx="420068" cy="288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14313" y="5479467"/>
            <a:ext cx="230626" cy="288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84606" y="5479467"/>
            <a:ext cx="230626" cy="288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9972675" cy="596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87805" y="3213100"/>
            <a:ext cx="3802380" cy="88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1487805" y="4364990"/>
            <a:ext cx="3442970" cy="1022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1487911" y="5732827"/>
            <a:ext cx="2359586" cy="78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8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658485" y="4749165"/>
            <a:ext cx="612140" cy="81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44789" y="4992281"/>
            <a:ext cx="486589" cy="31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42150" y="6110028"/>
            <a:ext cx="2514048" cy="459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8392160" cy="598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40505" y="973455"/>
            <a:ext cx="595630" cy="767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09895" y="1011555"/>
            <a:ext cx="440055" cy="65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43700" y="1005840"/>
            <a:ext cx="429260" cy="6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471160" y="2132330"/>
            <a:ext cx="2065020" cy="3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677285" y="2918460"/>
            <a:ext cx="431800" cy="74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071235" y="2970530"/>
            <a:ext cx="469265" cy="70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900930" y="3171190"/>
            <a:ext cx="377190" cy="252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261860" y="3171190"/>
            <a:ext cx="377190" cy="252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5471160" y="4091305"/>
            <a:ext cx="2065020" cy="3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4649470" y="5026660"/>
            <a:ext cx="769620" cy="36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743700" y="5019040"/>
            <a:ext cx="769620" cy="37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383915" y="5546090"/>
            <a:ext cx="784225" cy="34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4" grpId="0" animBg="1"/>
      <p:bldP spid="15" grpId="0" animBg="1"/>
      <p:bldP spid="17" grpId="0" animBg="1"/>
      <p:bldP spid="19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26440"/>
            <a:ext cx="10418445" cy="6033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559560" y="3140710"/>
            <a:ext cx="3025140" cy="1018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87805" y="4364990"/>
            <a:ext cx="2398395" cy="1022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1271270" y="5710555"/>
            <a:ext cx="2359660" cy="876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5951855" y="3284855"/>
            <a:ext cx="2748280" cy="874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auto">
          <a:xfrm>
            <a:off x="5951855" y="4537075"/>
            <a:ext cx="2359660" cy="825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20090" y="2493010"/>
            <a:ext cx="3075940" cy="1069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695325" y="3789045"/>
            <a:ext cx="2359660" cy="970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551286" y="5157517"/>
            <a:ext cx="2359586" cy="78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auto">
          <a:xfrm>
            <a:off x="5231765" y="2493010"/>
            <a:ext cx="3999230" cy="1070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6"/>
            </p:custDataLst>
          </p:nvPr>
        </p:nvSpPr>
        <p:spPr bwMode="auto">
          <a:xfrm>
            <a:off x="5231871" y="3933237"/>
            <a:ext cx="2359586" cy="78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auto">
          <a:xfrm>
            <a:off x="5088361" y="5157517"/>
            <a:ext cx="2359586" cy="78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60400" y="2637155"/>
            <a:ext cx="3074035" cy="953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623570" y="3931285"/>
            <a:ext cx="2400300" cy="925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551180" y="5085715"/>
            <a:ext cx="2549525" cy="1044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4584065" y="2565400"/>
            <a:ext cx="4614545" cy="1046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auto">
          <a:xfrm>
            <a:off x="4584065" y="3930650"/>
            <a:ext cx="2447290" cy="92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auto">
          <a:xfrm>
            <a:off x="4151736" y="5301662"/>
            <a:ext cx="2359586" cy="78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4660074"/>
            <a:ext cx="3828571" cy="83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0000" y="5937081"/>
            <a:ext cx="3904761" cy="43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29523" y="5937081"/>
            <a:ext cx="2447619" cy="438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8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83615" y="909320"/>
            <a:ext cx="3289935" cy="994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695325" y="2277110"/>
            <a:ext cx="2546985" cy="1009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695431" y="3573192"/>
            <a:ext cx="2359586" cy="78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720090" y="4437380"/>
            <a:ext cx="5146040" cy="78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NTllYThlNGVmZDdlZTAxYTFhOTExZDA1ZjU4Y2I4Z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2023-07-01T12:47:42Z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