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5960" y="2103755"/>
            <a:ext cx="10800080" cy="10782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705225" y="4055110"/>
            <a:ext cx="4781550" cy="7004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57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644019" y="6259730"/>
            <a:ext cx="269650" cy="320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92128" y="6251297"/>
            <a:ext cx="497167" cy="328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4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24761" y="5435387"/>
            <a:ext cx="580952" cy="381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62857" y="5435387"/>
            <a:ext cx="561904" cy="371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5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745738"/>
            <a:ext cx="5228571" cy="457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3499100"/>
            <a:ext cx="6009523" cy="457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4252462"/>
            <a:ext cx="9600000" cy="457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5005824"/>
            <a:ext cx="9200000" cy="457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836295"/>
            <a:ext cx="10402570" cy="5818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5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10476" y="2097728"/>
            <a:ext cx="304761" cy="372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67619" y="2946794"/>
            <a:ext cx="304761" cy="372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0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91428" y="2861946"/>
            <a:ext cx="304761" cy="381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72380" y="2871492"/>
            <a:ext cx="304761" cy="372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62857" y="2861946"/>
            <a:ext cx="542857" cy="381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986666" y="3721013"/>
            <a:ext cx="561904" cy="372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91428" y="4580080"/>
            <a:ext cx="304761" cy="381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272380" y="4580080"/>
            <a:ext cx="561904" cy="381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3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54475" y="4610100"/>
            <a:ext cx="603885" cy="1036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90760" y="4610100"/>
            <a:ext cx="655320" cy="964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6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96840" y="3692525"/>
            <a:ext cx="795020" cy="1050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29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23785" y="1952625"/>
            <a:ext cx="929005" cy="984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934200" y="3077845"/>
            <a:ext cx="1073150" cy="969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467294" y="5992259"/>
            <a:ext cx="265903" cy="324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2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34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45794" y="2638723"/>
            <a:ext cx="2785565" cy="2344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14349" y="3096255"/>
            <a:ext cx="2238255" cy="1887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29256" y="5522808"/>
            <a:ext cx="465622" cy="326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38441" y="5522808"/>
            <a:ext cx="490128" cy="326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312233" y="6225446"/>
            <a:ext cx="702518" cy="326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36</cp:revision>
  <dcterms:created xsi:type="dcterms:W3CDTF">2015-09-16T06:52:00Z</dcterms:created>
  <dcterms:modified xsi:type="dcterms:W3CDTF">2023-07-01T14:55:16Z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