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0070" y="2509520"/>
            <a:ext cx="5991225" cy="1838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7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160" y="1161473"/>
            <a:ext cx="8948969" cy="45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898650"/>
            <a:ext cx="9988550" cy="53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2160" y="2828842"/>
            <a:ext cx="2374409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2160" y="3634105"/>
            <a:ext cx="9535476" cy="45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2160" y="4486736"/>
            <a:ext cx="1229773" cy="43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2160" y="5358315"/>
            <a:ext cx="4436645" cy="34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2160" y="6116210"/>
            <a:ext cx="6479961" cy="445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1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486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016760" y="3449320"/>
            <a:ext cx="3641090" cy="77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56953" y="4646164"/>
            <a:ext cx="2016122" cy="326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56715" y="5257165"/>
            <a:ext cx="246126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23695" y="6068060"/>
            <a:ext cx="5902960" cy="504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8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262651" y="3653081"/>
            <a:ext cx="1045514" cy="441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09762" y="4526594"/>
            <a:ext cx="241937" cy="33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23739" y="4526594"/>
            <a:ext cx="241937" cy="33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53790" y="5348216"/>
            <a:ext cx="241937" cy="328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18403" y="6100648"/>
            <a:ext cx="959108" cy="441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9126855" cy="602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26605" y="1658620"/>
            <a:ext cx="370205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09840" y="1658620"/>
            <a:ext cx="482600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51935" y="2416810"/>
            <a:ext cx="1151255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49845" y="3917315"/>
            <a:ext cx="482600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49440" y="6184265"/>
            <a:ext cx="482600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3184342"/>
            <a:ext cx="419048" cy="362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86666" y="4919887"/>
            <a:ext cx="495238" cy="49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86666" y="2334845"/>
            <a:ext cx="504760" cy="495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2857" y="4498243"/>
            <a:ext cx="428571" cy="362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2162483"/>
            <a:ext cx="5609523" cy="42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67619" y="3019631"/>
            <a:ext cx="4361904" cy="419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43809" y="3848208"/>
            <a:ext cx="3685714" cy="390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43809" y="4724403"/>
            <a:ext cx="2571428" cy="42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57902"/>
            <a:ext cx="9457142" cy="839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3809" y="2422805"/>
            <a:ext cx="3219047" cy="353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809" y="3243655"/>
            <a:ext cx="2752380" cy="448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489950" cy="599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0980" y="3088005"/>
            <a:ext cx="371348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0980" y="3733800"/>
            <a:ext cx="280733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50390" y="4372610"/>
            <a:ext cx="2814955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8445" y="5040630"/>
            <a:ext cx="1811655" cy="28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8445" y="5657215"/>
            <a:ext cx="285242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98600" y="6303010"/>
            <a:ext cx="6708140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8673465" cy="596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2023-07-01T14:27:22Z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