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81" r:id="rId4"/>
    <p:sldId id="380" r:id="rId5"/>
    <p:sldId id="379" r:id="rId6"/>
    <p:sldId id="378" r:id="rId7"/>
    <p:sldId id="376" r:id="rId8"/>
    <p:sldId id="375" r:id="rId9"/>
    <p:sldId id="374" r:id="rId10"/>
    <p:sldId id="373" r:id="rId11"/>
    <p:sldId id="372" r:id="rId12"/>
    <p:sldId id="371" r:id="rId13"/>
    <p:sldId id="370" r:id="rId14"/>
    <p:sldId id="369" r:id="rId15"/>
    <p:sldId id="368" r:id="rId16"/>
    <p:sldId id="367" r:id="rId17"/>
    <p:sldId id="366" r:id="rId18"/>
    <p:sldId id="365" r:id="rId19"/>
    <p:sldId id="364" r:id="rId20"/>
  </p:sldIdLst>
  <p:sldSz cx="12192000" cy="6858000"/>
  <p:notesSz cx="6858000" cy="9144000"/>
  <p:custDataLst>
    <p:tags r:id="rId24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0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0" d="100"/>
          <a:sy n="50" d="100"/>
        </p:scale>
        <p:origin x="600" y="42"/>
      </p:cViewPr>
      <p:guideLst>
        <p:guide orient="horz" pos="2160"/>
        <p:guide pos="380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27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tags" Target="../tags/tag26.xml"/><Relationship Id="rId3" Type="http://schemas.openxmlformats.org/officeDocument/2006/relationships/image" Target="../media/image16.png"/><Relationship Id="rId2" Type="http://schemas.openxmlformats.org/officeDocument/2006/relationships/tags" Target="../tags/tag25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7.png"/><Relationship Id="rId7" Type="http://schemas.openxmlformats.org/officeDocument/2006/relationships/tags" Target="../tags/tag11.xml"/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image" Target="../media/image5.png"/><Relationship Id="rId2" Type="http://schemas.openxmlformats.org/officeDocument/2006/relationships/tags" Target="../tags/tag7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16.xml"/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image" Target="../media/image9.png"/><Relationship Id="rId2" Type="http://schemas.openxmlformats.org/officeDocument/2006/relationships/tags" Target="../tags/tag12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tags" Target="../tags/tag24.xml"/><Relationship Id="rId8" Type="http://schemas.openxmlformats.org/officeDocument/2006/relationships/tags" Target="../tags/tag23.xml"/><Relationship Id="rId7" Type="http://schemas.openxmlformats.org/officeDocument/2006/relationships/tags" Target="../tags/tag22.xml"/><Relationship Id="rId6" Type="http://schemas.openxmlformats.org/officeDocument/2006/relationships/tags" Target="../tags/tag21.xml"/><Relationship Id="rId5" Type="http://schemas.openxmlformats.org/officeDocument/2006/relationships/tags" Target="../tags/tag20.xml"/><Relationship Id="rId4" Type="http://schemas.openxmlformats.org/officeDocument/2006/relationships/tags" Target="../tags/tag19.xml"/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262"/>
          <a:stretch>
            <a:fillRect/>
          </a:stretch>
        </p:blipFill>
        <p:spPr>
          <a:xfrm>
            <a:off x="695960" y="2452278"/>
            <a:ext cx="10800080" cy="19534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977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862857" y="2471766"/>
            <a:ext cx="1504761" cy="2292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167619" y="2376239"/>
            <a:ext cx="1380952" cy="4394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415238" y="2376239"/>
            <a:ext cx="1142858" cy="4394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577142" y="3073583"/>
            <a:ext cx="790476" cy="1910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748571" y="3073583"/>
            <a:ext cx="800000" cy="1815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9005714" y="3073583"/>
            <a:ext cx="552380" cy="1815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843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091428" y="2001813"/>
            <a:ext cx="314285" cy="2479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234285" y="2011348"/>
            <a:ext cx="314285" cy="2383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024761" y="2030419"/>
            <a:ext cx="333333" cy="2002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8256270" y="1485265"/>
            <a:ext cx="3162935" cy="297624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rcRect r="7584"/>
          <a:stretch>
            <a:fillRect/>
          </a:stretch>
        </p:blipFill>
        <p:spPr>
          <a:xfrm>
            <a:off x="8400415" y="1485265"/>
            <a:ext cx="3528695" cy="30518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849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896225" y="909320"/>
            <a:ext cx="3572510" cy="11557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4020" y="1845310"/>
            <a:ext cx="4017010" cy="29806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667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681904" y="2431395"/>
            <a:ext cx="8533333" cy="2480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472380" y="2889245"/>
            <a:ext cx="1590476" cy="1907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472380" y="3289863"/>
            <a:ext cx="8742857" cy="2480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453333" y="3719098"/>
            <a:ext cx="1542857" cy="2480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358095" y="3728636"/>
            <a:ext cx="6857142" cy="2384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083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3809" y="2231914"/>
            <a:ext cx="1971428" cy="2386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34285" y="2690065"/>
            <a:ext cx="8771428" cy="4486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643809" y="3358201"/>
            <a:ext cx="8161904" cy="2481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43809" y="3816352"/>
            <a:ext cx="885714" cy="4486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900952" y="3921345"/>
            <a:ext cx="7904761" cy="2386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043809" y="4484488"/>
            <a:ext cx="4476190" cy="2481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5700952" y="4484488"/>
            <a:ext cx="4104761" cy="2481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367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72380" y="2509198"/>
            <a:ext cx="8533332" cy="2386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53333" y="2957945"/>
            <a:ext cx="1838095" cy="200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53333" y="3368501"/>
            <a:ext cx="8752380" cy="2386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43809" y="3798153"/>
            <a:ext cx="2495238" cy="2386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739047" y="3798153"/>
            <a:ext cx="6066666" cy="2482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444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81904" y="1974419"/>
            <a:ext cx="3009523" cy="2386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462857" y="1974419"/>
            <a:ext cx="5342857" cy="2386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62857" y="2432668"/>
            <a:ext cx="1714285" cy="1909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62857" y="2843183"/>
            <a:ext cx="1323809" cy="2386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548571" y="2833636"/>
            <a:ext cx="7257142" cy="2482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043809" y="3263244"/>
            <a:ext cx="3400000" cy="2482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4605714" y="3272791"/>
            <a:ext cx="5200000" cy="2386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651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34285" y="2735145"/>
            <a:ext cx="8771428" cy="4384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900952" y="3430873"/>
            <a:ext cx="180952" cy="1810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43809" y="3526178"/>
            <a:ext cx="8761904" cy="3526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900952" y="4126601"/>
            <a:ext cx="180952" cy="1810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034285" y="4231437"/>
            <a:ext cx="2228571" cy="3526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3234285" y="4231437"/>
            <a:ext cx="6571428" cy="2382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043809" y="4793737"/>
            <a:ext cx="7828571" cy="2477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300952" y="5232141"/>
            <a:ext cx="8504761" cy="2382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999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81904" y="2326193"/>
            <a:ext cx="857142" cy="4577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898015" y="2354580"/>
            <a:ext cx="1022350" cy="3625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601595" y="2326005"/>
            <a:ext cx="7204075" cy="4578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53333" y="3031900"/>
            <a:ext cx="1009523" cy="4482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053333" y="3699461"/>
            <a:ext cx="8752380" cy="2479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043809" y="4128607"/>
            <a:ext cx="2676190" cy="2384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4053333" y="4138143"/>
            <a:ext cx="5752380" cy="2384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  <p:bldP spid="7" grpId="0" animBg="1"/>
      <p:bldP spid="8" grpId="0" animBg="1"/>
      <p:bldP spid="9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492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405714" y="1744826"/>
            <a:ext cx="333333" cy="2099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300952" y="1744826"/>
            <a:ext cx="323809" cy="2099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224761" y="1744826"/>
            <a:ext cx="600000" cy="2194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148571" y="1744826"/>
            <a:ext cx="733333" cy="2194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329180" y="2364740"/>
            <a:ext cx="409575" cy="6216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4653333" y="2508111"/>
            <a:ext cx="171428" cy="2099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3881904" y="3280937"/>
            <a:ext cx="333333" cy="2099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5681904" y="3280937"/>
            <a:ext cx="457142" cy="2099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5777142" y="4044223"/>
            <a:ext cx="619047" cy="2099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9450705" y="3774440"/>
            <a:ext cx="389890" cy="6324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  <p:bldP spid="9" grpId="0" animBg="1"/>
      <p:bldP spid="11" grpId="0" animBg="1"/>
      <p:bldP spid="12" grpId="0" animBg="1"/>
      <p:bldP spid="14" grpId="0" animBg="1"/>
      <p:bldP spid="1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751"/>
          <a:stretch>
            <a:fillRect/>
          </a:stretch>
        </p:blipFill>
        <p:spPr>
          <a:xfrm>
            <a:off x="720090" y="972185"/>
            <a:ext cx="10800080" cy="39695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367619" y="3219709"/>
            <a:ext cx="866666" cy="2666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815238" y="3724491"/>
            <a:ext cx="200000" cy="2000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520000" y="4181652"/>
            <a:ext cx="200000" cy="2000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929523" y="4638813"/>
            <a:ext cx="752380" cy="219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1892935" y="1855470"/>
            <a:ext cx="271780" cy="2266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3"/>
            </p:custDataLst>
          </p:nvPr>
        </p:nvSpPr>
        <p:spPr bwMode="auto">
          <a:xfrm>
            <a:off x="5160010" y="1855470"/>
            <a:ext cx="271780" cy="2266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4"/>
            </p:custDataLst>
          </p:nvPr>
        </p:nvSpPr>
        <p:spPr bwMode="auto">
          <a:xfrm>
            <a:off x="8074025" y="1855470"/>
            <a:ext cx="271780" cy="2266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5"/>
            </p:custDataLst>
          </p:nvPr>
        </p:nvSpPr>
        <p:spPr bwMode="auto">
          <a:xfrm>
            <a:off x="1351280" y="2627630"/>
            <a:ext cx="271780" cy="2266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6"/>
            </p:custDataLst>
          </p:nvPr>
        </p:nvSpPr>
        <p:spPr bwMode="auto">
          <a:xfrm>
            <a:off x="5126990" y="2637155"/>
            <a:ext cx="271780" cy="2266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7"/>
            </p:custDataLst>
          </p:nvPr>
        </p:nvSpPr>
        <p:spPr bwMode="auto">
          <a:xfrm>
            <a:off x="8519795" y="2637155"/>
            <a:ext cx="271780" cy="2266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2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800" y="1909895"/>
            <a:ext cx="10800000" cy="41373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018419" y="2500951"/>
            <a:ext cx="600000" cy="2669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018419" y="2996676"/>
            <a:ext cx="466666" cy="2097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666038" y="3463801"/>
            <a:ext cx="333333" cy="2001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180323" y="4846111"/>
            <a:ext cx="304761" cy="2001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666038" y="5313236"/>
            <a:ext cx="323809" cy="2001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1249"/>
          <a:stretch>
            <a:fillRect/>
          </a:stretch>
        </p:blipFill>
        <p:spPr>
          <a:xfrm>
            <a:off x="767715" y="981260"/>
            <a:ext cx="10800080" cy="916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>
            <p:custDataLst>
              <p:tags r:id="rId4"/>
            </p:custDataLst>
          </p:nvPr>
        </p:nvSpPr>
        <p:spPr bwMode="auto">
          <a:xfrm>
            <a:off x="7529529" y="1145004"/>
            <a:ext cx="609523" cy="2095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5"/>
            </p:custDataLst>
          </p:nvPr>
        </p:nvSpPr>
        <p:spPr bwMode="auto">
          <a:xfrm>
            <a:off x="9967625" y="1145004"/>
            <a:ext cx="619047" cy="2095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6"/>
            </p:custDataLst>
          </p:nvPr>
        </p:nvSpPr>
        <p:spPr bwMode="auto">
          <a:xfrm>
            <a:off x="2539053" y="1602165"/>
            <a:ext cx="866666" cy="2095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8976360" y="1629410"/>
            <a:ext cx="2282190" cy="21729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2050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701020" y="1692275"/>
            <a:ext cx="401320" cy="2838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2276925"/>
            <a:ext cx="10800000" cy="24840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auto">
          <a:xfrm>
            <a:off x="10708640" y="2364740"/>
            <a:ext cx="377190" cy="3613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5"/>
            </p:custDataLst>
          </p:nvPr>
        </p:nvSpPr>
        <p:spPr bwMode="auto">
          <a:xfrm>
            <a:off x="10708640" y="3415665"/>
            <a:ext cx="377190" cy="3613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6"/>
            </p:custDataLst>
          </p:nvPr>
        </p:nvSpPr>
        <p:spPr bwMode="auto">
          <a:xfrm>
            <a:off x="10689590" y="3913505"/>
            <a:ext cx="414020" cy="2838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7"/>
            </p:custDataLst>
          </p:nvPr>
        </p:nvSpPr>
        <p:spPr bwMode="auto">
          <a:xfrm>
            <a:off x="10699115" y="4368800"/>
            <a:ext cx="389255" cy="2584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759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158095" y="1496349"/>
            <a:ext cx="257142" cy="2192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710476" y="2678518"/>
            <a:ext cx="238095" cy="2097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853333" y="4289700"/>
            <a:ext cx="266666" cy="2192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479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462857" y="1533960"/>
            <a:ext cx="228571" cy="2190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396190" y="3886575"/>
            <a:ext cx="219047" cy="2190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648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2510476" y="2135335"/>
            <a:ext cx="323809" cy="2002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929523" y="2135335"/>
            <a:ext cx="342857" cy="2002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7378065" y="1921510"/>
            <a:ext cx="303530" cy="5664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9856470" y="1927225"/>
            <a:ext cx="333375" cy="5702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7510476" y="2860036"/>
            <a:ext cx="200000" cy="2097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2539365" y="2703195"/>
            <a:ext cx="401320" cy="5187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4977130" y="2714625"/>
            <a:ext cx="304800" cy="5073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9822815" y="2622550"/>
            <a:ext cx="284480" cy="5994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bldLvl="0" animBg="1"/>
      <p:bldP spid="9" grpId="0" bldLvl="0" animBg="1"/>
      <p:bldP spid="13" grpId="0" animBg="1"/>
      <p:bldP spid="14" grpId="0" bldLvl="0" animBg="1"/>
      <p:bldP spid="15" grpId="0" bldLvl="0" animBg="1"/>
      <p:bldP spid="1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845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5370" y="2132965"/>
            <a:ext cx="2003425" cy="6096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1055370" y="2797810"/>
            <a:ext cx="2003425" cy="5378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>
            <p:custDataLst>
              <p:tags r:id="rId3"/>
            </p:custDataLst>
          </p:nvPr>
        </p:nvSpPr>
        <p:spPr bwMode="auto">
          <a:xfrm>
            <a:off x="991870" y="3446145"/>
            <a:ext cx="2003425" cy="6927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>
            <p:custDataLst>
              <p:tags r:id="rId4"/>
            </p:custDataLst>
          </p:nvPr>
        </p:nvSpPr>
        <p:spPr bwMode="auto">
          <a:xfrm>
            <a:off x="4079875" y="2204085"/>
            <a:ext cx="3056255" cy="5378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>
            <p:custDataLst>
              <p:tags r:id="rId5"/>
            </p:custDataLst>
          </p:nvPr>
        </p:nvSpPr>
        <p:spPr bwMode="auto">
          <a:xfrm>
            <a:off x="3629025" y="2891155"/>
            <a:ext cx="2003425" cy="5378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>
            <p:custDataLst>
              <p:tags r:id="rId6"/>
            </p:custDataLst>
          </p:nvPr>
        </p:nvSpPr>
        <p:spPr bwMode="auto">
          <a:xfrm>
            <a:off x="3935730" y="3446145"/>
            <a:ext cx="2003425" cy="6927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>
            <p:custDataLst>
              <p:tags r:id="rId7"/>
            </p:custDataLst>
          </p:nvPr>
        </p:nvSpPr>
        <p:spPr bwMode="auto">
          <a:xfrm>
            <a:off x="7680325" y="2205355"/>
            <a:ext cx="2003425" cy="5378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>
            <p:custDataLst>
              <p:tags r:id="rId8"/>
            </p:custDataLst>
          </p:nvPr>
        </p:nvSpPr>
        <p:spPr bwMode="auto">
          <a:xfrm>
            <a:off x="7680325" y="2853055"/>
            <a:ext cx="2003425" cy="5378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>
            <p:custDataLst>
              <p:tags r:id="rId9"/>
            </p:custDataLst>
          </p:nvPr>
        </p:nvSpPr>
        <p:spPr bwMode="auto">
          <a:xfrm>
            <a:off x="7607935" y="3500755"/>
            <a:ext cx="2003425" cy="5378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5" grpId="0" bldLvl="0" animBg="1"/>
      <p:bldP spid="26" grpId="0" bldLvl="0" animBg="1"/>
      <p:bldP spid="27" grpId="0" bldLvl="0" animBg="1"/>
      <p:bldP spid="28" grpId="0" bldLvl="0" animBg="1"/>
      <p:bldP spid="29" grpId="0" bldLvl="0" animBg="1"/>
      <p:bldP spid="30" grpId="0" bldLvl="0" animBg="1"/>
      <p:bldP spid="31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COMMONDATA" val="eyJoZGlkIjoiNTllYThlNGVmZDdlZTAxYTFhOTExZDA1ZjU4Y2I4ZTgifQ==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8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36</cp:revision>
  <dcterms:created xsi:type="dcterms:W3CDTF">2015-09-16T06:52:00Z</dcterms:created>
  <dcterms:modified xsi:type="dcterms:W3CDTF">2023-07-01T12:13:20Z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