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4" r:id="rId4"/>
    <p:sldId id="373" r:id="rId5"/>
    <p:sldId id="372" r:id="rId6"/>
    <p:sldId id="371" r:id="rId7"/>
    <p:sldId id="369" r:id="rId8"/>
    <p:sldId id="368" r:id="rId9"/>
    <p:sldId id="367" r:id="rId10"/>
    <p:sldId id="366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80995" y="3049905"/>
            <a:ext cx="6429375" cy="7575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66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5325" y="980440"/>
            <a:ext cx="7883525" cy="681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23570" y="1772920"/>
            <a:ext cx="7852410" cy="621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auto">
          <a:xfrm>
            <a:off x="623570" y="2505075"/>
            <a:ext cx="8047990" cy="654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4"/>
            </p:custDataLst>
          </p:nvPr>
        </p:nvSpPr>
        <p:spPr bwMode="auto">
          <a:xfrm>
            <a:off x="623570" y="3307715"/>
            <a:ext cx="6049645" cy="507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5"/>
            </p:custDataLst>
          </p:nvPr>
        </p:nvSpPr>
        <p:spPr bwMode="auto">
          <a:xfrm>
            <a:off x="6673215" y="3307715"/>
            <a:ext cx="2499360" cy="551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6"/>
            </p:custDataLst>
          </p:nvPr>
        </p:nvSpPr>
        <p:spPr bwMode="auto">
          <a:xfrm>
            <a:off x="623570" y="3963035"/>
            <a:ext cx="2423795" cy="586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7"/>
            </p:custDataLst>
          </p:nvPr>
        </p:nvSpPr>
        <p:spPr bwMode="auto">
          <a:xfrm>
            <a:off x="3071495" y="4004945"/>
            <a:ext cx="5080000" cy="550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8"/>
            </p:custDataLst>
          </p:nvPr>
        </p:nvSpPr>
        <p:spPr bwMode="auto">
          <a:xfrm>
            <a:off x="8256270" y="3964305"/>
            <a:ext cx="1183005" cy="681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9"/>
            </p:custDataLst>
          </p:nvPr>
        </p:nvSpPr>
        <p:spPr bwMode="auto">
          <a:xfrm>
            <a:off x="623570" y="4725035"/>
            <a:ext cx="8846820" cy="1951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8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8377142" y="4956062"/>
            <a:ext cx="1095238" cy="4098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529523" y="5861531"/>
            <a:ext cx="304761" cy="381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0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39047" y="4381533"/>
            <a:ext cx="685714" cy="400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20000" y="4381533"/>
            <a:ext cx="314285" cy="371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329523" y="5286297"/>
            <a:ext cx="580952" cy="380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5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08227" y="3585249"/>
            <a:ext cx="912473" cy="361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028822" y="3585249"/>
            <a:ext cx="1897223" cy="379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725634" y="4697463"/>
            <a:ext cx="957645" cy="352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992685" y="4697463"/>
            <a:ext cx="1960462" cy="379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752738" y="5800634"/>
            <a:ext cx="930542" cy="352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481124" y="5800634"/>
            <a:ext cx="957645" cy="352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0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10476" y="4016113"/>
            <a:ext cx="4228571" cy="419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20000" y="4817698"/>
            <a:ext cx="5980952" cy="438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66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60772" y="3512936"/>
            <a:ext cx="4538538" cy="392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60772" y="4280936"/>
            <a:ext cx="342839" cy="302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52588" y="4248255"/>
            <a:ext cx="4146721" cy="367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77098" y="4942723"/>
            <a:ext cx="4154884" cy="375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471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25067" y="2712487"/>
            <a:ext cx="187240" cy="265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98053" y="2884195"/>
            <a:ext cx="4228508" cy="3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801662" y="3126146"/>
            <a:ext cx="234050" cy="273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62581" y="3781756"/>
            <a:ext cx="2262486" cy="312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62581" y="4460780"/>
            <a:ext cx="2106452" cy="351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62581" y="5139804"/>
            <a:ext cx="1942617" cy="351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39176" y="5803219"/>
            <a:ext cx="3783813" cy="359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090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99780" y="4377913"/>
            <a:ext cx="6829078" cy="321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92293" y="5000422"/>
            <a:ext cx="1816320" cy="293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358670" y="5000422"/>
            <a:ext cx="1587492" cy="293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92293" y="5630086"/>
            <a:ext cx="1930734" cy="321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63690" y="6231130"/>
            <a:ext cx="5198680" cy="336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764355"/>
            <a:ext cx="8640000" cy="3697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18"/>
          <a:stretch>
            <a:fillRect/>
          </a:stretch>
        </p:blipFill>
        <p:spPr>
          <a:xfrm>
            <a:off x="2423795" y="4364990"/>
            <a:ext cx="5461635" cy="2326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NTllYThlNGVmZDdlZTAxYTFhOTExZDA1ZjU4Y2I4ZT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2023-07-01T14:08:30Z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