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5" r:id="rId5"/>
    <p:sldId id="374" r:id="rId6"/>
    <p:sldId id="372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62275" y="3076575"/>
            <a:ext cx="62674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569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31315" y="2636520"/>
            <a:ext cx="3226435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1199515" y="3933190"/>
            <a:ext cx="2175510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1271270" y="5085080"/>
            <a:ext cx="2519045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1343660" y="5873115"/>
            <a:ext cx="6966585" cy="57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720090" y="972185"/>
            <a:ext cx="7464515" cy="4266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72429"/>
            <a:ext cx="4219047" cy="43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9523" y="2002778"/>
            <a:ext cx="276190" cy="32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4761" y="2212751"/>
            <a:ext cx="3514285" cy="62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1428" y="3281706"/>
            <a:ext cx="1219047" cy="334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34285" y="3949803"/>
            <a:ext cx="3428571" cy="419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636989"/>
            <a:ext cx="7200000" cy="45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5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4580890"/>
            <a:ext cx="2772410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auto">
          <a:xfrm>
            <a:off x="1559560" y="5732780"/>
            <a:ext cx="1097915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5880100" y="4652645"/>
            <a:ext cx="2547620" cy="822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5735955" y="5805170"/>
            <a:ext cx="1295400" cy="80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637155"/>
            <a:ext cx="1835785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623570" y="4077335"/>
            <a:ext cx="1097915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5808345" y="2637155"/>
            <a:ext cx="2299970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5808345" y="4149090"/>
            <a:ext cx="1097915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2380" y="3783154"/>
            <a:ext cx="476190" cy="323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15238" y="3783154"/>
            <a:ext cx="285714" cy="323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48571" y="3973740"/>
            <a:ext cx="2390476" cy="647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15238" y="3973740"/>
            <a:ext cx="2361904" cy="657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20000" y="5126790"/>
            <a:ext cx="1228571" cy="333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158095" y="5126790"/>
            <a:ext cx="1219048" cy="333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43809" y="3699721"/>
            <a:ext cx="276190" cy="324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96190" y="3938159"/>
            <a:ext cx="1619047" cy="343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34285" y="3880934"/>
            <a:ext cx="2019047" cy="45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43809" y="4214746"/>
            <a:ext cx="266666" cy="324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86666" y="4977745"/>
            <a:ext cx="3695238" cy="438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30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15106" y="3068490"/>
            <a:ext cx="205035" cy="27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95970" y="3101310"/>
            <a:ext cx="2394818" cy="681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62156" y="4217207"/>
            <a:ext cx="237841" cy="28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8704" y="4430541"/>
            <a:ext cx="1763308" cy="28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62156" y="4660284"/>
            <a:ext cx="237841" cy="278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18704" y="5324900"/>
            <a:ext cx="1738703" cy="38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85898" y="6038746"/>
            <a:ext cx="3190357" cy="37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74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7223" y="3564051"/>
            <a:ext cx="2283637" cy="671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79312" y="4598690"/>
            <a:ext cx="378034" cy="26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5479" y="4799440"/>
            <a:ext cx="1689583" cy="27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48747" y="5015633"/>
            <a:ext cx="223734" cy="26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5479" y="5587001"/>
            <a:ext cx="1635578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59411" y="5587001"/>
            <a:ext cx="3163146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44619" y="6204695"/>
            <a:ext cx="4119805" cy="37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49289" y="6212416"/>
            <a:ext cx="1211253" cy="35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11225" y="1052830"/>
            <a:ext cx="3167380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auto">
          <a:xfrm>
            <a:off x="720090" y="2348865"/>
            <a:ext cx="1709420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auto">
          <a:xfrm>
            <a:off x="695325" y="3644900"/>
            <a:ext cx="2587625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auto">
          <a:xfrm>
            <a:off x="720090" y="4941570"/>
            <a:ext cx="3759835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