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2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54"/>
          <a:stretch>
            <a:fillRect/>
          </a:stretch>
        </p:blipFill>
        <p:spPr>
          <a:xfrm>
            <a:off x="695960" y="2488565"/>
            <a:ext cx="10800080" cy="18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1127760" y="227711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271270" y="2831465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4295775" y="2277110"/>
            <a:ext cx="2090420" cy="554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4871720" y="2925445"/>
            <a:ext cx="1066165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7607935" y="2277110"/>
            <a:ext cx="1804035" cy="50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auto">
          <a:xfrm>
            <a:off x="8256270" y="2948940"/>
            <a:ext cx="99822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095" y="1412875"/>
            <a:ext cx="4664075" cy="307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802296"/>
            <a:ext cx="1504761" cy="448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0000" y="2897624"/>
            <a:ext cx="7295238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53333" y="3469591"/>
            <a:ext cx="4000000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58095" y="3469591"/>
            <a:ext cx="4657142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298460"/>
            <a:ext cx="8514285" cy="448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3004634"/>
            <a:ext cx="1123809" cy="438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672635"/>
            <a:ext cx="8742857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809" y="4111608"/>
            <a:ext cx="3266666" cy="229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4111608"/>
            <a:ext cx="5200000" cy="23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225" y="2205355"/>
            <a:ext cx="3709035" cy="235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4871720" y="2421255"/>
            <a:ext cx="5473700" cy="551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727575" y="3115945"/>
            <a:ext cx="1598930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4727575" y="3810635"/>
            <a:ext cx="5636260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4655820" y="4220845"/>
            <a:ext cx="5707380" cy="452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249299"/>
            <a:ext cx="2209523" cy="22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10476" y="2249299"/>
            <a:ext cx="6295238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2706839"/>
            <a:ext cx="1295238" cy="44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24761" y="3374084"/>
            <a:ext cx="7780952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3812560"/>
            <a:ext cx="2390476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86666" y="3812560"/>
            <a:ext cx="5819047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809" y="4241504"/>
            <a:ext cx="3638095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81904" y="4241504"/>
            <a:ext cx="4923809" cy="238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441392"/>
            <a:ext cx="8495238" cy="448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3147463"/>
            <a:ext cx="1009523" cy="2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3386001"/>
            <a:ext cx="723809" cy="209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815369"/>
            <a:ext cx="8752380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4244737"/>
            <a:ext cx="2438095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77142" y="4254278"/>
            <a:ext cx="6028571" cy="23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7535" y="1515745"/>
            <a:ext cx="459105" cy="60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4520" y="1515745"/>
            <a:ext cx="382270" cy="597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86666" y="2403033"/>
            <a:ext cx="333333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67619" y="2403033"/>
            <a:ext cx="333333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96190" y="2403033"/>
            <a:ext cx="333333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24761" y="4473262"/>
            <a:ext cx="609523" cy="21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67619" y="4473262"/>
            <a:ext cx="190476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957310" y="4321810"/>
            <a:ext cx="45974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72380" y="5484526"/>
            <a:ext cx="314285" cy="24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43809" y="5474986"/>
            <a:ext cx="314285" cy="257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329523" y="5474986"/>
            <a:ext cx="428571" cy="2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072380" y="5503607"/>
            <a:ext cx="476190" cy="209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2261870" y="3719830"/>
            <a:ext cx="292100" cy="22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4845050" y="3717290"/>
            <a:ext cx="292100" cy="22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7428230" y="3719830"/>
            <a:ext cx="292100" cy="22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0011410" y="3719830"/>
            <a:ext cx="292100" cy="22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bldLvl="0" animBg="1"/>
      <p:bldP spid="16" grpId="0" animBg="1"/>
      <p:bldP spid="17" grpId="0" animBg="1"/>
      <p:bldP spid="18" grpId="0" animBg="1"/>
      <p:bldP spid="19" grpId="0" animBg="1"/>
      <p:bldP spid="2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38275" y="1791970"/>
            <a:ext cx="473075" cy="557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76875" y="1791970"/>
            <a:ext cx="384810" cy="610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2687761"/>
            <a:ext cx="200000" cy="20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39047" y="2687761"/>
            <a:ext cx="323809" cy="20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15405" y="3268980"/>
            <a:ext cx="43434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25840" y="3268980"/>
            <a:ext cx="436880" cy="544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986666" y="4470246"/>
            <a:ext cx="161904" cy="181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91428" y="4613226"/>
            <a:ext cx="342857" cy="20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900952" y="4765738"/>
            <a:ext cx="333333" cy="200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86666" y="5938174"/>
            <a:ext cx="209523" cy="2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805714" y="5938174"/>
            <a:ext cx="190476" cy="20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animBg="1"/>
      <p:bldP spid="9" grpId="0" animBg="1"/>
      <p:bldP spid="10" grpId="0" bldLvl="0" animBg="1"/>
      <p:bldP spid="11" grpId="0" bldLvl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1495" y="1508760"/>
            <a:ext cx="387985" cy="23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01020" y="2064385"/>
            <a:ext cx="399415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95" y="2677160"/>
            <a:ext cx="399415" cy="26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10545" y="3218815"/>
            <a:ext cx="36385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10545" y="3950970"/>
            <a:ext cx="363855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58095" y="1715312"/>
            <a:ext cx="209523" cy="20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3106641"/>
            <a:ext cx="266666" cy="21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67619" y="4040547"/>
            <a:ext cx="228571" cy="219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1868049"/>
            <a:ext cx="219047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3574357"/>
            <a:ext cx="228571" cy="21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9190" y="2032635"/>
            <a:ext cx="285750" cy="52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00952" y="2185316"/>
            <a:ext cx="200000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43809" y="2185316"/>
            <a:ext cx="200000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53630" y="2002155"/>
            <a:ext cx="34417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72380" y="2959163"/>
            <a:ext cx="171428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58095" y="2959163"/>
            <a:ext cx="190476" cy="200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63155" y="2758440"/>
            <a:ext cx="35750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75570" y="2781300"/>
            <a:ext cx="276860" cy="531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2" grpId="0" animBg="1"/>
      <p:bldP spid="13" grpId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2990" y="2362835"/>
            <a:ext cx="16357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055370" y="3058160"/>
            <a:ext cx="16357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839470" y="3717290"/>
            <a:ext cx="1635760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4224020" y="227711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4295775" y="2958465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4224020" y="371729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7349490" y="2301240"/>
            <a:ext cx="2332990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7464425" y="2996565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7247890" y="381889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auto">
          <a:xfrm>
            <a:off x="720090" y="1845310"/>
            <a:ext cx="194119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695325" y="249301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479425" y="316992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3863975" y="177292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3935730" y="249301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7"/>
            </p:custDataLst>
          </p:nvPr>
        </p:nvSpPr>
        <p:spPr bwMode="auto">
          <a:xfrm>
            <a:off x="6960235" y="177292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8"/>
            </p:custDataLst>
          </p:nvPr>
        </p:nvSpPr>
        <p:spPr bwMode="auto">
          <a:xfrm>
            <a:off x="6816090" y="2493010"/>
            <a:ext cx="170497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NTllYThlNGVmZDdlZTAxYTFhOTExZDA1ZjU4Y2I4ZTg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37</cp:revision>
  <dcterms:created xsi:type="dcterms:W3CDTF">2015-09-16T06:52:00Z</dcterms:created>
  <dcterms:modified xsi:type="dcterms:W3CDTF">2023-07-01T12:02:44Z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