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0" r:id="rId11"/>
    <p:sldId id="368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59935" y="3095625"/>
            <a:ext cx="307213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2945118"/>
            <a:ext cx="6723809" cy="42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6190" y="3774400"/>
            <a:ext cx="3228571" cy="390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6190" y="4603682"/>
            <a:ext cx="2838095" cy="42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5413900"/>
            <a:ext cx="4619047" cy="43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2898836"/>
            <a:ext cx="4828571" cy="41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238" y="3747789"/>
            <a:ext cx="2304761" cy="362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238" y="4596742"/>
            <a:ext cx="1038095" cy="343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20000" y="4558587"/>
            <a:ext cx="1038095" cy="41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7142" y="5359846"/>
            <a:ext cx="7285715" cy="438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29523" y="5369385"/>
            <a:ext cx="1066666" cy="42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095" y="2994601"/>
            <a:ext cx="4723809" cy="42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67619" y="3796009"/>
            <a:ext cx="8895238" cy="46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67619" y="4635580"/>
            <a:ext cx="6923809" cy="438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997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8571" y="1935694"/>
            <a:ext cx="1361904" cy="40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52" y="2737183"/>
            <a:ext cx="1123809" cy="40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96190" y="3538672"/>
            <a:ext cx="1114285" cy="40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34285" y="5151191"/>
            <a:ext cx="828571" cy="40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1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922385" cy="586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79980" y="3834765"/>
            <a:ext cx="91249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36720" y="3834765"/>
            <a:ext cx="134556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95695" y="3834765"/>
            <a:ext cx="802640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69455" y="3834765"/>
            <a:ext cx="464185" cy="30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88235" y="4547870"/>
            <a:ext cx="889000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36720" y="4547870"/>
            <a:ext cx="135318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95695" y="4547870"/>
            <a:ext cx="135318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88235" y="5260975"/>
            <a:ext cx="90487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236720" y="5260975"/>
            <a:ext cx="135318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95695" y="5260975"/>
            <a:ext cx="802640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077075" y="5260975"/>
            <a:ext cx="471805" cy="30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388235" y="5981700"/>
            <a:ext cx="889000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236720" y="5981700"/>
            <a:ext cx="134556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195695" y="5981700"/>
            <a:ext cx="1353185" cy="32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86666" y="2877040"/>
            <a:ext cx="942857" cy="352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81904" y="4096266"/>
            <a:ext cx="961904" cy="361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58095" y="2850115"/>
            <a:ext cx="657142" cy="352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43809" y="4842633"/>
            <a:ext cx="380952" cy="2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4014645"/>
            <a:ext cx="4723809" cy="429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0476" y="4815843"/>
            <a:ext cx="9552380" cy="43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00952" y="5664731"/>
            <a:ext cx="1990476" cy="429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8300085" cy="339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3"/>
          <a:stretch>
            <a:fillRect/>
          </a:stretch>
        </p:blipFill>
        <p:spPr>
          <a:xfrm>
            <a:off x="2361565" y="4164330"/>
            <a:ext cx="4968240" cy="219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