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59480" y="2052955"/>
            <a:ext cx="527240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09570" y="4010660"/>
            <a:ext cx="6372225" cy="795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394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62404" y="3545610"/>
            <a:ext cx="192463" cy="251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59976" y="3582628"/>
            <a:ext cx="2346574" cy="621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9463" y="4552500"/>
            <a:ext cx="1776586" cy="44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07355" y="4944891"/>
            <a:ext cx="214670" cy="25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19463" y="5507564"/>
            <a:ext cx="1746976" cy="347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89854" y="6107256"/>
            <a:ext cx="4485880" cy="347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4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67715" y="909320"/>
            <a:ext cx="4956810" cy="1134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auto">
          <a:xfrm>
            <a:off x="623570" y="2277110"/>
            <a:ext cx="2589530" cy="1113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auto">
          <a:xfrm>
            <a:off x="444500" y="3429000"/>
            <a:ext cx="2176145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auto">
          <a:xfrm>
            <a:off x="3359785" y="3501390"/>
            <a:ext cx="4650740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7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139047" y="4262744"/>
            <a:ext cx="819047" cy="38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05714" y="5750733"/>
            <a:ext cx="571428" cy="381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10455" y="1315085"/>
            <a:ext cx="586740" cy="1047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2860" y="1305560"/>
            <a:ext cx="621030" cy="105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139047" y="3088561"/>
            <a:ext cx="304761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53333" y="4575875"/>
            <a:ext cx="304761" cy="371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8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2689463"/>
            <a:ext cx="561904" cy="40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96190" y="2689463"/>
            <a:ext cx="561904" cy="40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72380" y="4168389"/>
            <a:ext cx="552380" cy="410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05714" y="4168389"/>
            <a:ext cx="542857" cy="410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7345" y="2680335"/>
            <a:ext cx="692150" cy="1111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47405" y="2689860"/>
            <a:ext cx="716280" cy="110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5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487805" y="3356610"/>
            <a:ext cx="2809875" cy="85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auto">
          <a:xfrm>
            <a:off x="1559560" y="4580890"/>
            <a:ext cx="1115060" cy="9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auto">
          <a:xfrm>
            <a:off x="6019800" y="3429000"/>
            <a:ext cx="2863215" cy="81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auto">
          <a:xfrm>
            <a:off x="6019800" y="4509135"/>
            <a:ext cx="1847850" cy="944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auto">
          <a:xfrm>
            <a:off x="5951855" y="5732780"/>
            <a:ext cx="1346835" cy="82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20090" y="2637155"/>
            <a:ext cx="2171065" cy="100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551180" y="3933190"/>
            <a:ext cx="1593850" cy="1043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auto">
          <a:xfrm>
            <a:off x="5735955" y="2637155"/>
            <a:ext cx="4078605" cy="107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auto">
          <a:xfrm>
            <a:off x="5808345" y="4005580"/>
            <a:ext cx="3442335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6"/>
            </p:custDataLst>
          </p:nvPr>
        </p:nvSpPr>
        <p:spPr bwMode="auto">
          <a:xfrm>
            <a:off x="5808345" y="5301615"/>
            <a:ext cx="1468755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343660" y="3573145"/>
            <a:ext cx="3918585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auto">
          <a:xfrm>
            <a:off x="3503930" y="5085715"/>
            <a:ext cx="1468755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auto">
          <a:xfrm>
            <a:off x="7031990" y="3501390"/>
            <a:ext cx="3639820" cy="1031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auto">
          <a:xfrm>
            <a:off x="8796655" y="4869180"/>
            <a:ext cx="1576705" cy="96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394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9976" y="3466452"/>
            <a:ext cx="2968379" cy="644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51903" y="4473341"/>
            <a:ext cx="222073" cy="251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34268" y="4473341"/>
            <a:ext cx="2339172" cy="644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4268" y="5443213"/>
            <a:ext cx="1391659" cy="333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04659" y="6028097"/>
            <a:ext cx="4130563" cy="34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2023-07-01T15:00:36Z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