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75" r:id="rId4"/>
    <p:sldId id="374" r:id="rId5"/>
    <p:sldId id="372" r:id="rId6"/>
    <p:sldId id="371" r:id="rId7"/>
    <p:sldId id="369" r:id="rId8"/>
    <p:sldId id="368" r:id="rId9"/>
    <p:sldId id="367" r:id="rId10"/>
    <p:sldId id="366" r:id="rId11"/>
    <p:sldId id="365" r:id="rId12"/>
    <p:sldId id="364" r:id="rId13"/>
  </p:sldIdLst>
  <p:sldSz cx="12192000" cy="6858000"/>
  <p:notesSz cx="6858000" cy="9144000"/>
  <p:custDataLst>
    <p:tags r:id="rId1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0" d="100"/>
          <a:sy n="50" d="100"/>
        </p:scale>
        <p:origin x="600" y="42"/>
      </p:cViewPr>
      <p:guideLst>
        <p:guide orient="horz" pos="2160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2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487930" y="3090545"/>
            <a:ext cx="7215505" cy="6762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960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355"/>
            <a:ext cx="861479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9035" y="2204720"/>
            <a:ext cx="6539230" cy="43205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693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639"/>
          <a:stretch>
            <a:fillRect/>
          </a:stretch>
        </p:blipFill>
        <p:spPr>
          <a:xfrm>
            <a:off x="2652033" y="908685"/>
            <a:ext cx="6887935" cy="5760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750" y="908685"/>
            <a:ext cx="7434580" cy="5657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051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418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753"/>
          <a:stretch>
            <a:fillRect/>
          </a:stretch>
        </p:blipFill>
        <p:spPr>
          <a:xfrm>
            <a:off x="2327865" y="836295"/>
            <a:ext cx="7536270" cy="5760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34540" y="908685"/>
            <a:ext cx="8122920" cy="57892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908500"/>
            <a:ext cx="891723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7985" y="1746885"/>
            <a:ext cx="5201920" cy="48463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05609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165452" y="2763281"/>
            <a:ext cx="283769" cy="3461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149778" y="2763281"/>
            <a:ext cx="283769" cy="3461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790322" y="3606425"/>
            <a:ext cx="239430" cy="3461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756913" y="3606425"/>
            <a:ext cx="292637" cy="3461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7095952" y="4440693"/>
            <a:ext cx="283769" cy="3550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8080278" y="4440693"/>
            <a:ext cx="283769" cy="3550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2183187" y="6109229"/>
            <a:ext cx="292637" cy="3550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3158646" y="6109229"/>
            <a:ext cx="283769" cy="3550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599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462857" y="1296131"/>
            <a:ext cx="1752380" cy="4957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396190" y="1305664"/>
            <a:ext cx="752379" cy="4385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167619" y="2258993"/>
            <a:ext cx="571428" cy="3813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748571" y="2182727"/>
            <a:ext cx="514285" cy="5052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377142" y="3097922"/>
            <a:ext cx="1923809" cy="4861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5920000" y="3155122"/>
            <a:ext cx="819047" cy="3813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NTllYThlNGVmZDdlZTAxYTFhOTExZDA1ZjU4Y2I4ZTg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1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36</cp:revision>
  <dcterms:created xsi:type="dcterms:W3CDTF">2015-09-16T06:52:00Z</dcterms:created>
  <dcterms:modified xsi:type="dcterms:W3CDTF">2023-07-01T13:10:16Z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