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0" r:id="rId4"/>
    <p:sldId id="379" r:id="rId5"/>
    <p:sldId id="378" r:id="rId6"/>
    <p:sldId id="377" r:id="rId7"/>
    <p:sldId id="376" r:id="rId8"/>
    <p:sldId id="375" r:id="rId9"/>
    <p:sldId id="373" r:id="rId10"/>
    <p:sldId id="370" r:id="rId11"/>
    <p:sldId id="368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2045" y="3068955"/>
            <a:ext cx="4867275" cy="719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6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77080" y="5970569"/>
            <a:ext cx="688980" cy="31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48247" y="5907863"/>
            <a:ext cx="885832" cy="41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3011877"/>
            <a:ext cx="4180952" cy="467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850706"/>
            <a:ext cx="7438095" cy="44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00952"/>
            <a:ext cx="3485714" cy="457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30904"/>
            <a:ext cx="3714285" cy="457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91428" y="2918095"/>
            <a:ext cx="152380" cy="104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91428" y="3137508"/>
            <a:ext cx="152380" cy="95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4285" y="2860857"/>
            <a:ext cx="5257142" cy="457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90809"/>
            <a:ext cx="3514285" cy="43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520762"/>
            <a:ext cx="1895238" cy="43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350714"/>
            <a:ext cx="7771428" cy="44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308340" y="1119505"/>
            <a:ext cx="2193290" cy="2277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967619" y="4011995"/>
            <a:ext cx="447619" cy="66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15238" y="3983405"/>
            <a:ext cx="533333" cy="190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91428" y="3964346"/>
            <a:ext cx="2161905" cy="486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05714" y="3973876"/>
            <a:ext cx="1523810" cy="476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29523" y="4860144"/>
            <a:ext cx="1600000" cy="505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81904" y="1210351"/>
            <a:ext cx="580952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29523" y="1210351"/>
            <a:ext cx="580952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91428" y="3040891"/>
            <a:ext cx="552380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72380" y="3326913"/>
            <a:ext cx="580952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96190" y="4537739"/>
            <a:ext cx="1085714" cy="4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34285" y="2785341"/>
            <a:ext cx="428571" cy="10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3023939"/>
            <a:ext cx="2123809" cy="429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58095" y="2775797"/>
            <a:ext cx="3123809" cy="95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7619" y="4465068"/>
            <a:ext cx="1104761" cy="41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96190" y="2204728"/>
            <a:ext cx="571428" cy="372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43809" y="2424517"/>
            <a:ext cx="6657141" cy="735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48075" y="3573145"/>
            <a:ext cx="1057275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719830" y="4437380"/>
            <a:ext cx="899795" cy="1186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4939047" y="2572525"/>
            <a:ext cx="1057142" cy="504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5088255" y="4509135"/>
            <a:ext cx="737235" cy="1071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6168390" y="2493010"/>
            <a:ext cx="163068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6240145" y="3573145"/>
            <a:ext cx="1483995" cy="65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8040387" y="3653295"/>
            <a:ext cx="1057142" cy="504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auto">
          <a:xfrm>
            <a:off x="8040370" y="4509135"/>
            <a:ext cx="1057275" cy="1104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auto">
          <a:xfrm>
            <a:off x="9264650" y="2493010"/>
            <a:ext cx="1879600" cy="691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0"/>
            </p:custDataLst>
          </p:nvPr>
        </p:nvSpPr>
        <p:spPr bwMode="auto">
          <a:xfrm>
            <a:off x="9336405" y="3645535"/>
            <a:ext cx="1736090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4982441"/>
            <a:ext cx="3476190" cy="44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67619" y="5849306"/>
            <a:ext cx="8428571" cy="44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580705"/>
            <a:ext cx="10800000" cy="687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343660" y="2781300"/>
            <a:ext cx="4542155" cy="72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343660" y="3645535"/>
            <a:ext cx="4542155" cy="724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199515" y="4725670"/>
            <a:ext cx="9062720" cy="64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4004" y="4623588"/>
            <a:ext cx="3247473" cy="42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31052" y="4614616"/>
            <a:ext cx="3893379" cy="43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70917" y="5413121"/>
            <a:ext cx="3220560" cy="41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52975" y="6184710"/>
            <a:ext cx="4350896" cy="439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11522" y="6247514"/>
            <a:ext cx="448545" cy="305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40807" y="6193682"/>
            <a:ext cx="663848" cy="41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