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8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97"/>
          <a:stretch>
            <a:fillRect/>
          </a:stretch>
        </p:blipFill>
        <p:spPr>
          <a:xfrm>
            <a:off x="695960" y="2452278"/>
            <a:ext cx="10800080" cy="195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527734"/>
            <a:ext cx="8533333" cy="24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3014498"/>
            <a:ext cx="1352380" cy="181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434451"/>
            <a:ext cx="8742857" cy="257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333" y="3902126"/>
            <a:ext cx="4180952" cy="23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34285" y="3902126"/>
            <a:ext cx="4380952" cy="24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1983756"/>
            <a:ext cx="8523809" cy="25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451455"/>
            <a:ext cx="1342857" cy="229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09609"/>
            <a:ext cx="8742857" cy="24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367764"/>
            <a:ext cx="3514285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81904" y="3377308"/>
            <a:ext cx="4923809" cy="2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1553907"/>
            <a:ext cx="8514285" cy="24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049958"/>
            <a:ext cx="1123809" cy="181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469695"/>
            <a:ext cx="8752380" cy="24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2937128"/>
            <a:ext cx="2438095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77142" y="2937128"/>
            <a:ext cx="6028571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049059"/>
            <a:ext cx="8523809" cy="25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516103"/>
            <a:ext cx="2066666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83147"/>
            <a:ext cx="1085714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10476" y="2973615"/>
            <a:ext cx="7495238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431128"/>
            <a:ext cx="2923809" cy="23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29523" y="3431128"/>
            <a:ext cx="5476190" cy="247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575606"/>
            <a:ext cx="8504761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033780"/>
            <a:ext cx="2304761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501498"/>
            <a:ext cx="1333333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48571" y="3501498"/>
            <a:ext cx="7257142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959672"/>
            <a:ext cx="3390476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96190" y="3959672"/>
            <a:ext cx="5209523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2563714"/>
            <a:ext cx="133333" cy="171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380" y="2582777"/>
            <a:ext cx="2000000" cy="428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00952" y="2659027"/>
            <a:ext cx="6304761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288087"/>
            <a:ext cx="990476" cy="4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333" y="3983867"/>
            <a:ext cx="8752380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285" y="4431835"/>
            <a:ext cx="2447619" cy="247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77142" y="4441366"/>
            <a:ext cx="6028571" cy="238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068802"/>
            <a:ext cx="7885714" cy="24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536135"/>
            <a:ext cx="1828571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022543"/>
            <a:ext cx="876190" cy="19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48571" y="3003469"/>
            <a:ext cx="7019047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3470802"/>
            <a:ext cx="1552380" cy="228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10476" y="3451727"/>
            <a:ext cx="6057142" cy="24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333" y="3938135"/>
            <a:ext cx="1219047" cy="20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3333" y="4367319"/>
            <a:ext cx="8114286" cy="24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34285" y="4825115"/>
            <a:ext cx="2504761" cy="247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91428" y="4834652"/>
            <a:ext cx="5476191" cy="238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72380" y="1572834"/>
            <a:ext cx="1761904" cy="25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2087836"/>
            <a:ext cx="1695238" cy="26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8571" y="2087836"/>
            <a:ext cx="1695238" cy="26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1904" y="2793578"/>
            <a:ext cx="304761" cy="2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9523" y="2793578"/>
            <a:ext cx="333333" cy="2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20000" y="2793578"/>
            <a:ext cx="333333" cy="2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39047" y="2946171"/>
            <a:ext cx="333334" cy="2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48571" y="3470710"/>
            <a:ext cx="190476" cy="2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62857" y="3470710"/>
            <a:ext cx="314285" cy="2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39047" y="3985711"/>
            <a:ext cx="466666" cy="2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986666" y="3985711"/>
            <a:ext cx="466666" cy="2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329523" y="5759605"/>
            <a:ext cx="590476" cy="2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977142" y="5759605"/>
            <a:ext cx="580952" cy="2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726347" y="5759605"/>
            <a:ext cx="704761" cy="2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2270" y="1105535"/>
            <a:ext cx="52832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91428" y="1258202"/>
            <a:ext cx="742857" cy="21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34285" y="1935548"/>
            <a:ext cx="333333" cy="2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2450713"/>
            <a:ext cx="342857" cy="2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34285" y="2965878"/>
            <a:ext cx="580952" cy="21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20000" y="3490582"/>
            <a:ext cx="476190" cy="2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15238" y="4005747"/>
            <a:ext cx="333333" cy="200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996190" y="5036076"/>
            <a:ext cx="333333" cy="2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0545" y="1688465"/>
            <a:ext cx="37719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01020" y="2559050"/>
            <a:ext cx="414020" cy="290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1495" y="3410585"/>
            <a:ext cx="414020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10545" y="4034155"/>
            <a:ext cx="37719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91495" y="4601845"/>
            <a:ext cx="414020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48571" y="1562543"/>
            <a:ext cx="238095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86666" y="3048427"/>
            <a:ext cx="219047" cy="21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99"/>
          <a:stretch>
            <a:fillRect/>
          </a:stretch>
        </p:blipFill>
        <p:spPr>
          <a:xfrm>
            <a:off x="1127760" y="3896360"/>
            <a:ext cx="10800080" cy="190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9089574" y="4535588"/>
            <a:ext cx="228571" cy="21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35"/>
          <a:stretch>
            <a:fillRect/>
          </a:stretch>
        </p:blipFill>
        <p:spPr>
          <a:xfrm>
            <a:off x="720090" y="972000"/>
            <a:ext cx="10800080" cy="193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256270" y="981075"/>
            <a:ext cx="42799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91810" y="1917065"/>
            <a:ext cx="371475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2105561"/>
            <a:ext cx="171428" cy="20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2067458"/>
            <a:ext cx="590476" cy="2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00952" y="2067458"/>
            <a:ext cx="590476" cy="2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86666" y="2105561"/>
            <a:ext cx="457141" cy="21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72380" y="2600899"/>
            <a:ext cx="333333" cy="20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58095" y="2562796"/>
            <a:ext cx="590476" cy="26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67619" y="2600899"/>
            <a:ext cx="190476" cy="20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10476" y="2600899"/>
            <a:ext cx="190476" cy="20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15415" y="4293235"/>
            <a:ext cx="2131060" cy="64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1415415" y="5013325"/>
            <a:ext cx="1870710" cy="61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1487805" y="5805805"/>
            <a:ext cx="69469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4655820" y="4221480"/>
            <a:ext cx="1979930" cy="66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4630420" y="5085715"/>
            <a:ext cx="124142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auto">
          <a:xfrm>
            <a:off x="4655820" y="5831840"/>
            <a:ext cx="69469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auto">
          <a:xfrm>
            <a:off x="8544560" y="4293235"/>
            <a:ext cx="185039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auto">
          <a:xfrm>
            <a:off x="8544560" y="5120640"/>
            <a:ext cx="96583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0"/>
            </p:custDataLst>
          </p:nvPr>
        </p:nvSpPr>
        <p:spPr bwMode="auto">
          <a:xfrm>
            <a:off x="8491220" y="5805805"/>
            <a:ext cx="694690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2325951"/>
            <a:ext cx="1628571" cy="23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2335486"/>
            <a:ext cx="1628571" cy="22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81904" y="2325951"/>
            <a:ext cx="1504761" cy="23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96190" y="2821764"/>
            <a:ext cx="666666" cy="1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77142" y="2821764"/>
            <a:ext cx="552380" cy="1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10476" y="2821764"/>
            <a:ext cx="676190" cy="18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3333999"/>
            <a:ext cx="1590476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43809" y="3343523"/>
            <a:ext cx="1980952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791160"/>
            <a:ext cx="1228571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81904" y="3791160"/>
            <a:ext cx="1714285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380" y="4257845"/>
            <a:ext cx="971428" cy="2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20000" y="4286418"/>
            <a:ext cx="676190" cy="180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2023-07-01T11:57:38Z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