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85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12005" y="2072640"/>
            <a:ext cx="2967355" cy="1186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71850" y="4033520"/>
            <a:ext cx="544830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764540"/>
            <a:ext cx="9808845" cy="5991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8111490" y="2636520"/>
            <a:ext cx="1569085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3921760" y="3429000"/>
            <a:ext cx="593090" cy="1123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auto">
          <a:xfrm>
            <a:off x="7967980" y="4725035"/>
            <a:ext cx="171196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auto">
          <a:xfrm>
            <a:off x="4008120" y="5445125"/>
            <a:ext cx="812800" cy="118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39047" y="3109240"/>
            <a:ext cx="304761" cy="38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24761" y="3176028"/>
            <a:ext cx="152380" cy="9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24761" y="3280982"/>
            <a:ext cx="152380" cy="104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67619" y="3109240"/>
            <a:ext cx="304761" cy="37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05714" y="3967952"/>
            <a:ext cx="314285" cy="381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29523" y="4425932"/>
            <a:ext cx="466666" cy="38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15238" y="4559510"/>
            <a:ext cx="304761" cy="372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5673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88547" y="1145171"/>
            <a:ext cx="489334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38181" y="1195846"/>
            <a:ext cx="134988" cy="92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38181" y="1297195"/>
            <a:ext cx="134988" cy="84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50343" y="1136725"/>
            <a:ext cx="269977" cy="33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69157" y="1913734"/>
            <a:ext cx="269977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93226" y="2319130"/>
            <a:ext cx="421840" cy="3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69157" y="2437371"/>
            <a:ext cx="278414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794500" y="3205934"/>
            <a:ext cx="269977" cy="33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07904" y="3265054"/>
            <a:ext cx="134988" cy="84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207904" y="3366403"/>
            <a:ext cx="134988" cy="84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494755" y="3205934"/>
            <a:ext cx="269977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905132" y="3982942"/>
            <a:ext cx="269977" cy="329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829201" y="4388338"/>
            <a:ext cx="413403" cy="3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905132" y="4506579"/>
            <a:ext cx="269977" cy="320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318536" y="5207576"/>
            <a:ext cx="5872017" cy="447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00897" y="5984585"/>
            <a:ext cx="7306274" cy="464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360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5085080"/>
            <a:ext cx="581406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auto">
          <a:xfrm>
            <a:off x="1487170" y="5919470"/>
            <a:ext cx="7706360" cy="676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024761" y="3900172"/>
            <a:ext cx="1114284" cy="486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53333" y="1219773"/>
            <a:ext cx="1085714" cy="4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0000" y="2134631"/>
            <a:ext cx="1085714" cy="476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91428" y="2134631"/>
            <a:ext cx="1085715" cy="466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86666" y="3011369"/>
            <a:ext cx="533333" cy="4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15238" y="3916697"/>
            <a:ext cx="1104761" cy="486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43809" y="3926227"/>
            <a:ext cx="542857" cy="476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822025"/>
            <a:ext cx="600000" cy="486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77142" y="4822025"/>
            <a:ext cx="1076190" cy="486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4620326"/>
            <a:ext cx="1590476" cy="485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53333" y="4629852"/>
            <a:ext cx="1047619" cy="476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34285" y="4620326"/>
            <a:ext cx="1057142" cy="485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39047" y="4620326"/>
            <a:ext cx="533333" cy="49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20000" y="5572892"/>
            <a:ext cx="1076190" cy="485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67619" y="5572892"/>
            <a:ext cx="1609523" cy="49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5238" y="5572892"/>
            <a:ext cx="1085714" cy="485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05714" y="5572892"/>
            <a:ext cx="1600000" cy="495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922"/>
          <a:stretch>
            <a:fillRect/>
          </a:stretch>
        </p:blipFill>
        <p:spPr>
          <a:xfrm>
            <a:off x="720090" y="972185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0000" y="1420174"/>
            <a:ext cx="980952" cy="45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24761" y="2087669"/>
            <a:ext cx="1009523" cy="44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15238" y="2745627"/>
            <a:ext cx="1095238" cy="45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31"/>
          <a:stretch>
            <a:fillRect/>
          </a:stretch>
        </p:blipFill>
        <p:spPr>
          <a:xfrm>
            <a:off x="767715" y="981260"/>
            <a:ext cx="10800080" cy="289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720340" y="1125220"/>
            <a:ext cx="792480" cy="106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03340" y="1153795"/>
            <a:ext cx="799465" cy="96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85770" y="2631440"/>
            <a:ext cx="755650" cy="103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520005" y="2927316"/>
            <a:ext cx="800000" cy="400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3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790" y="3068955"/>
            <a:ext cx="1925955" cy="57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34285" y="3155422"/>
            <a:ext cx="2304761" cy="352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631315" y="3933190"/>
            <a:ext cx="1316355" cy="93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auto">
          <a:xfrm>
            <a:off x="6960235" y="3933190"/>
            <a:ext cx="1236345" cy="1010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3570" y="2565400"/>
            <a:ext cx="2156460" cy="974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623570" y="3924935"/>
            <a:ext cx="1262380" cy="104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5880100" y="2637155"/>
            <a:ext cx="2511425" cy="97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5951855" y="3933190"/>
            <a:ext cx="1267460" cy="925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6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01005" y="5387340"/>
            <a:ext cx="704850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2023-07-01T13:48:57Z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