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69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8955" y="3086100"/>
            <a:ext cx="605345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10506"/>
            <a:ext cx="4866666" cy="44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97748"/>
            <a:ext cx="1676190" cy="601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7142" y="2298093"/>
            <a:ext cx="2714285" cy="44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6666" y="2612921"/>
            <a:ext cx="285714" cy="324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76140"/>
            <a:ext cx="5590476" cy="44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8775065" cy="590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39695" y="4292600"/>
            <a:ext cx="39116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639695" y="4847590"/>
            <a:ext cx="39116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7104380" y="4509135"/>
            <a:ext cx="746760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2927985" y="5516880"/>
            <a:ext cx="837565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5088255" y="5732780"/>
            <a:ext cx="1057275" cy="568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10476" y="2581633"/>
            <a:ext cx="1076190" cy="476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34285" y="2581633"/>
            <a:ext cx="1085715" cy="476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48571" y="3543604"/>
            <a:ext cx="304761" cy="37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15238" y="4438903"/>
            <a:ext cx="828571" cy="4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500952" y="5000846"/>
            <a:ext cx="409523" cy="4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96190" y="5000846"/>
            <a:ext cx="314284" cy="37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24761" y="5838999"/>
            <a:ext cx="266666" cy="37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2857" y="1391449"/>
            <a:ext cx="990476" cy="45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86666" y="2735595"/>
            <a:ext cx="990476" cy="45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53333" y="3450566"/>
            <a:ext cx="1009523" cy="448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407525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3575685" y="1988820"/>
            <a:ext cx="74485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8112125" y="1916430"/>
            <a:ext cx="74485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3575685" y="3284855"/>
            <a:ext cx="74485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8153400" y="2996565"/>
            <a:ext cx="737870" cy="109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3575685" y="4364990"/>
            <a:ext cx="837565" cy="91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8328025" y="4581525"/>
            <a:ext cx="74485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3575685" y="5732780"/>
            <a:ext cx="1207770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8153400" y="5874385"/>
            <a:ext cx="744855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9595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4652645"/>
            <a:ext cx="5353050" cy="92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1415415" y="5860415"/>
            <a:ext cx="7955280" cy="592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4606139"/>
            <a:ext cx="1847619" cy="60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77142" y="4806446"/>
            <a:ext cx="1790476" cy="44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86666" y="5111675"/>
            <a:ext cx="276190" cy="33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0952" y="5884287"/>
            <a:ext cx="6228571" cy="44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4660824"/>
            <a:ext cx="1676190" cy="83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6190" y="4870525"/>
            <a:ext cx="1704761" cy="4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5938092"/>
            <a:ext cx="6000000" cy="438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9685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4004945"/>
            <a:ext cx="3830955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6096000" y="4130040"/>
            <a:ext cx="4361180" cy="955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1415415" y="5229225"/>
            <a:ext cx="9114790" cy="129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