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8" r:id="rId4"/>
    <p:sldId id="377" r:id="rId5"/>
    <p:sldId id="376" r:id="rId6"/>
    <p:sldId id="375" r:id="rId7"/>
    <p:sldId id="374" r:id="rId8"/>
    <p:sldId id="373" r:id="rId9"/>
    <p:sldId id="372" r:id="rId10"/>
    <p:sldId id="371" r:id="rId11"/>
    <p:sldId id="369" r:id="rId12"/>
    <p:sldId id="367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9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00070" y="3081020"/>
            <a:ext cx="5991225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504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58007" y="3488504"/>
            <a:ext cx="4221962" cy="383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58007" y="4183539"/>
            <a:ext cx="3830892" cy="383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58007" y="4878574"/>
            <a:ext cx="4030417" cy="383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58007" y="5605564"/>
            <a:ext cx="3830892" cy="359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426433" y="6300599"/>
            <a:ext cx="303278" cy="55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58007" y="6284621"/>
            <a:ext cx="5411135" cy="367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567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30829" y="3787384"/>
            <a:ext cx="5569547" cy="443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34321" y="4590461"/>
            <a:ext cx="3992738" cy="433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34321" y="5430461"/>
            <a:ext cx="2185401" cy="415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667612" y="6233538"/>
            <a:ext cx="350401" cy="64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97437" y="6215076"/>
            <a:ext cx="5587990" cy="424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4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77142" y="1191497"/>
            <a:ext cx="152380" cy="95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1124694"/>
            <a:ext cx="5723809" cy="467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77142" y="1401451"/>
            <a:ext cx="152380" cy="104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1954967"/>
            <a:ext cx="4209523" cy="438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823414"/>
            <a:ext cx="2095238" cy="429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653688"/>
            <a:ext cx="3485714" cy="429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148571" y="4483962"/>
            <a:ext cx="371428" cy="57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4455332"/>
            <a:ext cx="5800000" cy="438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539047" y="4455332"/>
            <a:ext cx="1466667" cy="458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100952" y="4598482"/>
            <a:ext cx="695238" cy="305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8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7462857" y="3872035"/>
            <a:ext cx="1076190" cy="505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158095" y="4806914"/>
            <a:ext cx="571428" cy="381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129523" y="4806914"/>
            <a:ext cx="304761" cy="372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34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24761" y="2144948"/>
            <a:ext cx="542857" cy="381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48571" y="3851921"/>
            <a:ext cx="1104761" cy="400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310476" y="4700640"/>
            <a:ext cx="542857" cy="381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024761" y="4700640"/>
            <a:ext cx="542857" cy="381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0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00952" y="2591777"/>
            <a:ext cx="1009523" cy="409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67619" y="2515552"/>
            <a:ext cx="1485714" cy="504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67619" y="5154835"/>
            <a:ext cx="561904" cy="381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9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05714" y="2640460"/>
            <a:ext cx="685714" cy="400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77142" y="2564188"/>
            <a:ext cx="809522" cy="50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5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62857" y="2250474"/>
            <a:ext cx="419048" cy="372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253333" y="4540280"/>
            <a:ext cx="428571" cy="372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9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86666" y="1955623"/>
            <a:ext cx="504760" cy="506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62857" y="3741424"/>
            <a:ext cx="428571" cy="362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2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24020" y="3429000"/>
            <a:ext cx="908050" cy="948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151630" y="4653280"/>
            <a:ext cx="1089660" cy="636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auto">
          <a:xfrm>
            <a:off x="5880100" y="2421255"/>
            <a:ext cx="1237615" cy="539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auto">
          <a:xfrm>
            <a:off x="5880100" y="4802505"/>
            <a:ext cx="1189990" cy="599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5"/>
            </p:custDataLst>
          </p:nvPr>
        </p:nvSpPr>
        <p:spPr bwMode="auto">
          <a:xfrm>
            <a:off x="7536180" y="2473325"/>
            <a:ext cx="1558925" cy="547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6"/>
            </p:custDataLst>
          </p:nvPr>
        </p:nvSpPr>
        <p:spPr bwMode="auto">
          <a:xfrm>
            <a:off x="7607935" y="4797425"/>
            <a:ext cx="1487170" cy="685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7"/>
            </p:custDataLst>
          </p:nvPr>
        </p:nvSpPr>
        <p:spPr bwMode="auto">
          <a:xfrm>
            <a:off x="9408160" y="2348865"/>
            <a:ext cx="1468755" cy="612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8"/>
            </p:custDataLst>
          </p:nvPr>
        </p:nvSpPr>
        <p:spPr bwMode="auto">
          <a:xfrm>
            <a:off x="9552305" y="3285490"/>
            <a:ext cx="1188085" cy="1050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7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58095" y="3077678"/>
            <a:ext cx="2523809" cy="428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39047" y="3944723"/>
            <a:ext cx="1847619" cy="333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10476" y="4706959"/>
            <a:ext cx="1628571" cy="438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10476" y="5545420"/>
            <a:ext cx="4380952" cy="438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186666" y="5535892"/>
            <a:ext cx="1409523" cy="457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2023-07-01T14:42:57Z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