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8880" y="3054985"/>
            <a:ext cx="7253605" cy="748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81990" y="1073150"/>
            <a:ext cx="245364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95775" y="1052830"/>
            <a:ext cx="389890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623570" y="2565400"/>
            <a:ext cx="3042920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4344035" y="2355850"/>
            <a:ext cx="423799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681990" y="3717290"/>
            <a:ext cx="9871075" cy="1399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3356610"/>
            <a:ext cx="3863975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5808345" y="3323590"/>
            <a:ext cx="3150235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1487805" y="4779010"/>
            <a:ext cx="9841865" cy="174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288020" cy="592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15415" y="4796790"/>
            <a:ext cx="1855470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auto">
          <a:xfrm>
            <a:off x="3863975" y="4796790"/>
            <a:ext cx="2070100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4"/>
            </p:custDataLst>
          </p:nvPr>
        </p:nvSpPr>
        <p:spPr bwMode="auto">
          <a:xfrm>
            <a:off x="1415415" y="5939155"/>
            <a:ext cx="5711190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1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2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321263" y="4007428"/>
            <a:ext cx="255625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31448" y="4007428"/>
            <a:ext cx="292143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3874" y="4574285"/>
            <a:ext cx="292143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31024" y="4574285"/>
            <a:ext cx="520380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14255" y="5534285"/>
            <a:ext cx="292143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63091" y="5808571"/>
            <a:ext cx="401697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05757" y="5817714"/>
            <a:ext cx="529510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14255" y="6101142"/>
            <a:ext cx="292143" cy="356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91428" y="1324688"/>
            <a:ext cx="304761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86666" y="1324688"/>
            <a:ext cx="304761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05714" y="1324688"/>
            <a:ext cx="304761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77142" y="1601120"/>
            <a:ext cx="428571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91428" y="1906149"/>
            <a:ext cx="304761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86666" y="1906149"/>
            <a:ext cx="314285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96190" y="1906149"/>
            <a:ext cx="314285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24761" y="2916555"/>
            <a:ext cx="552380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58095" y="2916555"/>
            <a:ext cx="295238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148571" y="3202519"/>
            <a:ext cx="428571" cy="36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948571" y="3212051"/>
            <a:ext cx="314285" cy="36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729523" y="3507547"/>
            <a:ext cx="304761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48571" y="3507547"/>
            <a:ext cx="314285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262857" y="5595085"/>
            <a:ext cx="3561904" cy="467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19830" y="2493010"/>
            <a:ext cx="73596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8400415" y="2348865"/>
            <a:ext cx="982345" cy="98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3719830" y="4077335"/>
            <a:ext cx="908685" cy="97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8472170" y="4149090"/>
            <a:ext cx="73596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3791585" y="5733415"/>
            <a:ext cx="735965" cy="672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8544560" y="5632450"/>
            <a:ext cx="939165" cy="91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83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84065" y="2348865"/>
            <a:ext cx="74485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584065" y="3716655"/>
            <a:ext cx="74485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4511675" y="5156835"/>
            <a:ext cx="74485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9264650" y="2276475"/>
            <a:ext cx="74485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9264650" y="3716655"/>
            <a:ext cx="74485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9336405" y="5229225"/>
            <a:ext cx="744855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8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62299" y="2730415"/>
            <a:ext cx="494243" cy="35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84515" y="2730415"/>
            <a:ext cx="494243" cy="35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00425" y="4284980"/>
            <a:ext cx="41846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00318" y="4507841"/>
            <a:ext cx="418205" cy="5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46497" y="4422297"/>
            <a:ext cx="427711" cy="5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55710" y="4305300"/>
            <a:ext cx="418465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28832" y="5914574"/>
            <a:ext cx="484738" cy="35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84515" y="5914574"/>
            <a:ext cx="494243" cy="35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0476" y="1993121"/>
            <a:ext cx="1019047" cy="44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3262366"/>
            <a:ext cx="1019047" cy="467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72380" y="3911303"/>
            <a:ext cx="1009523" cy="44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39265" y="3429000"/>
            <a:ext cx="4356735" cy="99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9523" y="4800701"/>
            <a:ext cx="3933333" cy="4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