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3" r:id="rId5"/>
    <p:sldId id="372" r:id="rId6"/>
    <p:sldId id="371" r:id="rId7"/>
    <p:sldId id="385" r:id="rId8"/>
    <p:sldId id="369" r:id="rId9"/>
    <p:sldId id="368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82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5745" y="2127885"/>
            <a:ext cx="6619875" cy="12623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62605" y="3982720"/>
            <a:ext cx="6067425" cy="7480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200785"/>
            <a:ext cx="6755765" cy="988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2468880"/>
            <a:ext cx="4615180" cy="1007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3832975"/>
            <a:ext cx="3019047" cy="429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2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423665" y="3509900"/>
            <a:ext cx="222537" cy="310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78339" y="3509900"/>
            <a:ext cx="222537" cy="310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64710" y="4639624"/>
            <a:ext cx="214590" cy="310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620094" y="4639624"/>
            <a:ext cx="214590" cy="310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611571" y="5872773"/>
            <a:ext cx="1470339" cy="381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19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12005" y="1123950"/>
            <a:ext cx="668020" cy="924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79905" y="2323465"/>
            <a:ext cx="632460" cy="904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683244" y="2576692"/>
            <a:ext cx="227904" cy="329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680845" y="3514090"/>
            <a:ext cx="788035" cy="880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092872" y="4941501"/>
            <a:ext cx="177258" cy="304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125654" y="6056340"/>
            <a:ext cx="911616" cy="396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007972" y="6056340"/>
            <a:ext cx="920057" cy="405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1" grpId="0" bldLvl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3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2857" y="3566514"/>
            <a:ext cx="419048" cy="362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86666" y="5636402"/>
            <a:ext cx="495238" cy="505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5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62857" y="2621654"/>
            <a:ext cx="428571" cy="371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62857" y="4776694"/>
            <a:ext cx="428571" cy="362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8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35505" y="1989455"/>
            <a:ext cx="8805545" cy="401447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3449320" y="2853055"/>
            <a:ext cx="1206500" cy="1152525"/>
          </a:xfrm>
          <a:prstGeom prst="line">
            <a:avLst/>
          </a:prstGeom>
          <a:ln w="1270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3449320" y="4077335"/>
            <a:ext cx="1206500" cy="1008380"/>
          </a:xfrm>
          <a:prstGeom prst="line">
            <a:avLst/>
          </a:prstGeom>
          <a:ln w="1270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6"/>
            </p:custDataLst>
          </p:nvPr>
        </p:nvCxnSpPr>
        <p:spPr>
          <a:xfrm flipV="1">
            <a:off x="3449320" y="2853055"/>
            <a:ext cx="1206500" cy="2232660"/>
          </a:xfrm>
          <a:prstGeom prst="line">
            <a:avLst/>
          </a:prstGeom>
          <a:ln w="1270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7"/>
            </p:custDataLst>
          </p:nvPr>
        </p:nvCxnSpPr>
        <p:spPr>
          <a:xfrm>
            <a:off x="8472170" y="3068955"/>
            <a:ext cx="1080135" cy="2160270"/>
          </a:xfrm>
          <a:prstGeom prst="line">
            <a:avLst/>
          </a:prstGeom>
          <a:ln w="1270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8"/>
            </p:custDataLst>
          </p:nvPr>
        </p:nvCxnSpPr>
        <p:spPr>
          <a:xfrm flipV="1">
            <a:off x="8472170" y="3213100"/>
            <a:ext cx="1080135" cy="1080135"/>
          </a:xfrm>
          <a:prstGeom prst="line">
            <a:avLst/>
          </a:prstGeom>
          <a:ln w="1270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9"/>
            </p:custDataLst>
          </p:nvPr>
        </p:nvCxnSpPr>
        <p:spPr>
          <a:xfrm flipV="1">
            <a:off x="8472170" y="4365625"/>
            <a:ext cx="1080135" cy="791845"/>
          </a:xfrm>
          <a:prstGeom prst="line">
            <a:avLst/>
          </a:prstGeom>
          <a:ln w="1270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393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20745" y="3095625"/>
            <a:ext cx="709930" cy="877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82565" y="3319218"/>
            <a:ext cx="238147" cy="290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36645" y="4258310"/>
            <a:ext cx="551815" cy="810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864429" y="4250654"/>
            <a:ext cx="238147" cy="290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097891" y="5487601"/>
            <a:ext cx="327453" cy="52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097891" y="5562116"/>
            <a:ext cx="327453" cy="44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967518" y="5718597"/>
            <a:ext cx="334895" cy="44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974960" y="5785661"/>
            <a:ext cx="327453" cy="52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7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063750" y="3933190"/>
            <a:ext cx="763270" cy="73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584065" y="3717290"/>
            <a:ext cx="889635" cy="1006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6960235" y="3573145"/>
            <a:ext cx="993775" cy="1149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9336405" y="3789045"/>
            <a:ext cx="763270" cy="73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8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9845" y="2630170"/>
            <a:ext cx="796925" cy="855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72510" y="2649220"/>
            <a:ext cx="969010" cy="949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70270" y="2639695"/>
            <a:ext cx="941070" cy="959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34285" y="2897041"/>
            <a:ext cx="238095" cy="324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062857" y="4202638"/>
            <a:ext cx="1019047" cy="457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310476" y="4850672"/>
            <a:ext cx="2542857" cy="476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2023-07-01T13:16:51Z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