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7" r:id="rId11"/>
    <p:sldId id="366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3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2519045"/>
            <a:ext cx="6038850" cy="1819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1052830"/>
            <a:ext cx="4415155" cy="1002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720090" y="2348865"/>
            <a:ext cx="2731135" cy="575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720090" y="3237230"/>
            <a:ext cx="2370455" cy="1003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auto">
          <a:xfrm>
            <a:off x="623570" y="4554220"/>
            <a:ext cx="8109585" cy="105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417810" cy="5868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40535" y="2853055"/>
            <a:ext cx="5527040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2279650" y="3860800"/>
            <a:ext cx="6017895" cy="970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auto">
          <a:xfrm>
            <a:off x="6456045" y="5229225"/>
            <a:ext cx="1771650" cy="483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auto">
          <a:xfrm>
            <a:off x="1703705" y="5949315"/>
            <a:ext cx="5455285" cy="57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8904605" y="2924810"/>
            <a:ext cx="2273935" cy="238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262857" y="5278346"/>
            <a:ext cx="419048" cy="371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1496703"/>
            <a:ext cx="428571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857" y="2956334"/>
            <a:ext cx="428571" cy="362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62857" y="5551233"/>
            <a:ext cx="428571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2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284855"/>
            <a:ext cx="335089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auto">
          <a:xfrm>
            <a:off x="1559560" y="4509135"/>
            <a:ext cx="1642110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auto">
          <a:xfrm>
            <a:off x="1487805" y="5661025"/>
            <a:ext cx="97091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auto">
          <a:xfrm>
            <a:off x="5735955" y="3356610"/>
            <a:ext cx="3430270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auto">
          <a:xfrm>
            <a:off x="5591810" y="4509135"/>
            <a:ext cx="1962150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7"/>
            </p:custDataLst>
          </p:nvPr>
        </p:nvSpPr>
        <p:spPr bwMode="auto">
          <a:xfrm>
            <a:off x="5808345" y="5589270"/>
            <a:ext cx="97091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173210" cy="595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2636520"/>
            <a:ext cx="8213725" cy="885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559560" y="3716655"/>
            <a:ext cx="329247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5088255" y="4009390"/>
            <a:ext cx="1368425" cy="643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auto">
          <a:xfrm>
            <a:off x="1415415" y="4869180"/>
            <a:ext cx="322516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auto">
          <a:xfrm>
            <a:off x="4799965" y="4940935"/>
            <a:ext cx="3469005" cy="81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auto">
          <a:xfrm>
            <a:off x="1559560" y="5974080"/>
            <a:ext cx="5855335" cy="638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424795" cy="589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919605" y="3068955"/>
            <a:ext cx="2961005" cy="942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1703705" y="4364990"/>
            <a:ext cx="2071370" cy="977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1559560" y="5589270"/>
            <a:ext cx="1155065" cy="1033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4799965" y="5589270"/>
            <a:ext cx="3425190" cy="1163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1052830"/>
            <a:ext cx="3365500" cy="1101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767715" y="2493010"/>
            <a:ext cx="2343785" cy="936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695325" y="3501390"/>
            <a:ext cx="1951355" cy="88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551180" y="4653280"/>
            <a:ext cx="7059930" cy="101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NTllYThlNGVmZDdlZTAxYTFhOTExZDA1ZjU4Y2I4ZTg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