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68880" y="3042920"/>
            <a:ext cx="725360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879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86666" y="3087013"/>
            <a:ext cx="3495238" cy="3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915870"/>
            <a:ext cx="2161904" cy="342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697091"/>
            <a:ext cx="2333333" cy="4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525948"/>
            <a:ext cx="3504761" cy="4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81904" y="5525948"/>
            <a:ext cx="1761904" cy="4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221470" cy="308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4" b="1141"/>
          <a:stretch>
            <a:fillRect/>
          </a:stretch>
        </p:blipFill>
        <p:spPr>
          <a:xfrm>
            <a:off x="3852545" y="3644900"/>
            <a:ext cx="2955925" cy="3028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15238" y="1153154"/>
            <a:ext cx="1104761" cy="48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62857" y="2125670"/>
            <a:ext cx="561904" cy="371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9523" y="3918150"/>
            <a:ext cx="819047" cy="371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86666" y="5720165"/>
            <a:ext cx="809523" cy="38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2182517"/>
            <a:ext cx="542857" cy="3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5238" y="2182517"/>
            <a:ext cx="304761" cy="3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15238" y="2182517"/>
            <a:ext cx="542857" cy="3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20000" y="3078490"/>
            <a:ext cx="819047" cy="381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5661660"/>
            <a:ext cx="1982470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397885" y="5733415"/>
            <a:ext cx="5262880" cy="6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376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740155" y="4730386"/>
            <a:ext cx="428428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420620"/>
            <a:ext cx="4591050" cy="404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1904" y="2011325"/>
            <a:ext cx="4590476" cy="46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380" y="2840879"/>
            <a:ext cx="2504761" cy="4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380" y="3689503"/>
            <a:ext cx="2009523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285" y="4509522"/>
            <a:ext cx="5990476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4285" y="1924544"/>
            <a:ext cx="4133333" cy="46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2762782"/>
            <a:ext cx="4133333" cy="45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3591496"/>
            <a:ext cx="4409523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77142" y="3591496"/>
            <a:ext cx="4514285" cy="45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4429734"/>
            <a:ext cx="704761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2023-07-01T15:07:26Z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