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6" r:id="rId5"/>
    <p:sldId id="373" r:id="rId6"/>
    <p:sldId id="372" r:id="rId7"/>
    <p:sldId id="371" r:id="rId8"/>
    <p:sldId id="370" r:id="rId9"/>
    <p:sldId id="369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3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1775" y="3038475"/>
            <a:ext cx="66484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18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551180" y="909320"/>
            <a:ext cx="179705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127760" y="1772920"/>
            <a:ext cx="3045460" cy="89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95325" y="3122930"/>
            <a:ext cx="2766695" cy="816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720090" y="4292600"/>
            <a:ext cx="2381250" cy="894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5160010" y="909320"/>
            <a:ext cx="1797050" cy="63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5664200" y="1772920"/>
            <a:ext cx="2669540" cy="951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8"/>
            </p:custDataLst>
          </p:nvPr>
        </p:nvSpPr>
        <p:spPr bwMode="auto">
          <a:xfrm>
            <a:off x="5304155" y="3085465"/>
            <a:ext cx="2393950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9"/>
            </p:custDataLst>
          </p:nvPr>
        </p:nvSpPr>
        <p:spPr bwMode="auto">
          <a:xfrm>
            <a:off x="5160010" y="4369435"/>
            <a:ext cx="267589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0"/>
            </p:custDataLst>
          </p:nvPr>
        </p:nvSpPr>
        <p:spPr bwMode="auto">
          <a:xfrm>
            <a:off x="623570" y="5583555"/>
            <a:ext cx="6623685" cy="1012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9866630" cy="599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4509135"/>
            <a:ext cx="2129790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5732780"/>
            <a:ext cx="2129790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auto">
          <a:xfrm>
            <a:off x="6168390" y="4580890"/>
            <a:ext cx="2129790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auto">
          <a:xfrm>
            <a:off x="5951855" y="5732780"/>
            <a:ext cx="2129790" cy="976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0" grpId="0" bldLvl="0" animBg="1"/>
      <p:bldP spid="3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10175875" cy="379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580890"/>
            <a:ext cx="10175875" cy="205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623570" y="2219325"/>
            <a:ext cx="207645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623570" y="3356610"/>
            <a:ext cx="207645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5375910" y="2204720"/>
            <a:ext cx="207645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5448300" y="3500755"/>
            <a:ext cx="207645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auto">
          <a:xfrm>
            <a:off x="6174740" y="5661025"/>
            <a:ext cx="1115695" cy="5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3662857" y="5339563"/>
            <a:ext cx="428571" cy="37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2"/>
            </p:custDataLst>
          </p:nvPr>
        </p:nvSpPr>
        <p:spPr bwMode="auto">
          <a:xfrm>
            <a:off x="7536180" y="2219325"/>
            <a:ext cx="2700020" cy="110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7247890" y="3645535"/>
            <a:ext cx="207645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7031990" y="5013325"/>
            <a:ext cx="1804035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9" grpId="0" bldLvl="0" animBg="1"/>
      <p:bldP spid="2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333" y="4273136"/>
            <a:ext cx="495238" cy="505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6024245" y="2061210"/>
            <a:ext cx="4445000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833745" y="3429000"/>
            <a:ext cx="3154680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5880100" y="4869180"/>
            <a:ext cx="2215515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839470" y="909320"/>
            <a:ext cx="3466465" cy="127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761365" y="2421255"/>
            <a:ext cx="2097405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551180" y="3573145"/>
            <a:ext cx="2277745" cy="69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551180" y="4509135"/>
            <a:ext cx="8875395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0" grpId="0" bldLvl="0" animBg="1"/>
      <p:bldP spid="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945880" cy="588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auto">
          <a:xfrm>
            <a:off x="1703705" y="3709670"/>
            <a:ext cx="2761615" cy="82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487805" y="4725035"/>
            <a:ext cx="2120900" cy="517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487805" y="5436235"/>
            <a:ext cx="2025015" cy="49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1487805" y="6092825"/>
            <a:ext cx="4958715" cy="54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NTllYThlNGVmZDdlZTAxYTFhOTExZDA1ZjU4Y2I4ZTg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