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7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43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12110" y="3042920"/>
            <a:ext cx="636778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123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34909" y="3204993"/>
            <a:ext cx="2381545" cy="716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88942" y="4340881"/>
            <a:ext cx="1729838" cy="491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04996" y="4767846"/>
            <a:ext cx="233327" cy="281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88942" y="5428434"/>
            <a:ext cx="2478094" cy="37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64804" y="6121245"/>
            <a:ext cx="4674587" cy="37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909320"/>
            <a:ext cx="10000615" cy="473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408285" y="2637155"/>
            <a:ext cx="1510030" cy="2853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/>
          <a:stretch>
            <a:fillRect/>
          </a:stretch>
        </p:blipFill>
        <p:spPr>
          <a:xfrm>
            <a:off x="720090" y="972185"/>
            <a:ext cx="7680415" cy="432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96190" y="1191417"/>
            <a:ext cx="5209523" cy="839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555625"/>
            <a:ext cx="3323809" cy="849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881673"/>
            <a:ext cx="2323809" cy="429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4561840"/>
            <a:ext cx="5465445" cy="670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8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15238" y="2287700"/>
            <a:ext cx="1066666" cy="35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38005" y="3402965"/>
            <a:ext cx="600075" cy="989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234180" y="3429000"/>
            <a:ext cx="3446780" cy="867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86666" y="4764037"/>
            <a:ext cx="2542857" cy="371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86666" y="5602477"/>
            <a:ext cx="2257142" cy="447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0438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54868" y="3094196"/>
            <a:ext cx="2520159" cy="694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88030" y="4218940"/>
            <a:ext cx="2161540" cy="749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88010" y="5320013"/>
            <a:ext cx="1882144" cy="36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42551" y="6038019"/>
            <a:ext cx="901196" cy="319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8095" y="1143895"/>
            <a:ext cx="2790476" cy="840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96190" y="2490408"/>
            <a:ext cx="285714" cy="324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719602"/>
            <a:ext cx="2095238" cy="60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789173"/>
            <a:ext cx="2057142" cy="429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08685"/>
            <a:ext cx="8321675" cy="582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24824"/>
          <a:stretch>
            <a:fillRect/>
          </a:stretch>
        </p:blipFill>
        <p:spPr>
          <a:xfrm>
            <a:off x="2423795" y="4436745"/>
            <a:ext cx="6188710" cy="223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190" y="1258177"/>
            <a:ext cx="2790476" cy="83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34285" y="2603214"/>
            <a:ext cx="285714" cy="324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832156"/>
            <a:ext cx="2133333" cy="343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34285" y="3108795"/>
            <a:ext cx="276190" cy="333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910093"/>
            <a:ext cx="2180952" cy="419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701852"/>
            <a:ext cx="5580952" cy="448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2023-07-01T12:52:43Z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