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8" r:id="rId4"/>
    <p:sldId id="377" r:id="rId5"/>
    <p:sldId id="376" r:id="rId6"/>
    <p:sldId id="375" r:id="rId7"/>
    <p:sldId id="373" r:id="rId8"/>
    <p:sldId id="372" r:id="rId9"/>
    <p:sldId id="371" r:id="rId10"/>
    <p:sldId id="370" r:id="rId11"/>
    <p:sldId id="369" r:id="rId12"/>
    <p:sldId id="368" r:id="rId13"/>
    <p:sldId id="367" r:id="rId14"/>
    <p:sldId id="366" r:id="rId15"/>
    <p:sldId id="365" r:id="rId16"/>
    <p:sldId id="36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7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29"/>
          <a:stretch>
            <a:fillRect/>
          </a:stretch>
        </p:blipFill>
        <p:spPr>
          <a:xfrm>
            <a:off x="695960" y="2524350"/>
            <a:ext cx="10800080" cy="1809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3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91428" y="2469789"/>
            <a:ext cx="180952" cy="181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2857" y="2565190"/>
            <a:ext cx="9942857" cy="352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43809" y="3175754"/>
            <a:ext cx="285714" cy="181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72380" y="3280694"/>
            <a:ext cx="9933333" cy="343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53333" y="3853098"/>
            <a:ext cx="5790476" cy="248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77142" y="3853098"/>
            <a:ext cx="3828571" cy="238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2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2258231"/>
            <a:ext cx="1704761" cy="447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39047" y="2363035"/>
            <a:ext cx="7790475" cy="23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809" y="2944222"/>
            <a:ext cx="9485714" cy="23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62857" y="3411076"/>
            <a:ext cx="180952" cy="1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809" y="3515880"/>
            <a:ext cx="1980952" cy="342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996190" y="3515880"/>
            <a:ext cx="7533333" cy="23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662857" y="4116122"/>
            <a:ext cx="180952" cy="1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53333" y="4220926"/>
            <a:ext cx="1971428" cy="342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996190" y="4220926"/>
            <a:ext cx="7533333" cy="23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43809" y="4792584"/>
            <a:ext cx="6390476" cy="247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796190" y="4792584"/>
            <a:ext cx="2733333" cy="247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8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1983028"/>
            <a:ext cx="9485714" cy="23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91428" y="2450391"/>
            <a:ext cx="295238" cy="181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809" y="2555309"/>
            <a:ext cx="9476190" cy="352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10476" y="3165741"/>
            <a:ext cx="276190" cy="181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809" y="3261121"/>
            <a:ext cx="9476190" cy="352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43809" y="3833402"/>
            <a:ext cx="5190476" cy="247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415238" y="3833402"/>
            <a:ext cx="4104761" cy="247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4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809" y="1993813"/>
            <a:ext cx="9485714" cy="25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3809" y="2423547"/>
            <a:ext cx="2304761" cy="25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10476" y="2423547"/>
            <a:ext cx="7019047" cy="248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2862832"/>
            <a:ext cx="2304761" cy="248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10476" y="2862832"/>
            <a:ext cx="7019047" cy="238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43809" y="3292566"/>
            <a:ext cx="2304761" cy="25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510476" y="3292566"/>
            <a:ext cx="7019047" cy="238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43809" y="3722301"/>
            <a:ext cx="3923809" cy="257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320000" y="3722301"/>
            <a:ext cx="5209523" cy="238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96190" y="2276895"/>
            <a:ext cx="180952" cy="180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2380" y="2276895"/>
            <a:ext cx="9247619" cy="457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2981729"/>
            <a:ext cx="1123809" cy="447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333" y="3638940"/>
            <a:ext cx="9466667" cy="247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4285" y="4077080"/>
            <a:ext cx="3285714" cy="2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491428" y="4077080"/>
            <a:ext cx="6028572" cy="23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2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1992235"/>
            <a:ext cx="1590476" cy="23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86666" y="1982700"/>
            <a:ext cx="7733332" cy="23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00952" y="2440376"/>
            <a:ext cx="180952" cy="181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4285" y="2564330"/>
            <a:ext cx="1028571" cy="324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34285" y="2545260"/>
            <a:ext cx="8485714" cy="247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00952" y="3136425"/>
            <a:ext cx="180952" cy="181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34285" y="3260378"/>
            <a:ext cx="1028571" cy="324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034285" y="3241309"/>
            <a:ext cx="8485714" cy="257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43809" y="3813403"/>
            <a:ext cx="1580952" cy="247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786666" y="3813403"/>
            <a:ext cx="7733332" cy="23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43809" y="4242474"/>
            <a:ext cx="9476190" cy="257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43809" y="4671545"/>
            <a:ext cx="3933333" cy="23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320000" y="4671545"/>
            <a:ext cx="5200000" cy="23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1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86666" y="1658763"/>
            <a:ext cx="190476" cy="200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34285" y="1658763"/>
            <a:ext cx="323809" cy="200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39047" y="1658763"/>
            <a:ext cx="609524" cy="219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58095" y="1811377"/>
            <a:ext cx="333333" cy="209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63010" y="2269490"/>
            <a:ext cx="506095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80100" y="2269490"/>
            <a:ext cx="328295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774940" y="2269490"/>
            <a:ext cx="613410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396190" y="3022751"/>
            <a:ext cx="628571" cy="209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786666" y="3480593"/>
            <a:ext cx="466666" cy="219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824761" y="3442439"/>
            <a:ext cx="590476" cy="267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9358095" y="3938435"/>
            <a:ext cx="628571" cy="200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718945" y="4396105"/>
            <a:ext cx="432435" cy="56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882515" y="4396105"/>
            <a:ext cx="499110" cy="632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8253333" y="5149809"/>
            <a:ext cx="333333" cy="200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9900952" y="5149809"/>
            <a:ext cx="190476" cy="200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4" grpId="0" animBg="1"/>
      <p:bldP spid="15" grpId="0" animBg="1"/>
      <p:bldP spid="16" grpId="0" animBg="1"/>
      <p:bldP spid="17" grpId="0" animBg="1"/>
      <p:bldP spid="18" grpId="0" bldLvl="0" animBg="1"/>
      <p:bldP spid="19" grpId="0" bldLvl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7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39920" y="1553210"/>
            <a:ext cx="415925" cy="594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47890" y="1553210"/>
            <a:ext cx="412115" cy="52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558095" y="2305656"/>
            <a:ext cx="485714" cy="209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653333" y="2762910"/>
            <a:ext cx="609523" cy="209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05714" y="3220164"/>
            <a:ext cx="609523" cy="200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491428" y="3220164"/>
            <a:ext cx="752379" cy="200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672380" y="3667891"/>
            <a:ext cx="476191" cy="209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605714" y="3667891"/>
            <a:ext cx="466666" cy="209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158095" y="4887235"/>
            <a:ext cx="619047" cy="209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571355" y="4070985"/>
            <a:ext cx="1483995" cy="1379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91495" y="1430020"/>
            <a:ext cx="460375" cy="29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91495" y="1845310"/>
            <a:ext cx="445770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91495" y="2449830"/>
            <a:ext cx="488950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91495" y="3066415"/>
            <a:ext cx="474345" cy="31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91495" y="3667760"/>
            <a:ext cx="474345" cy="311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0056495" y="836930"/>
            <a:ext cx="1417320" cy="39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58095" y="1726376"/>
            <a:ext cx="219047" cy="21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81115"/>
            <a:ext cx="10800000" cy="3138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9694663" y="2905109"/>
            <a:ext cx="228572" cy="219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8637520" y="4993932"/>
            <a:ext cx="257142" cy="209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3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67619" y="1830233"/>
            <a:ext cx="219047" cy="209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34285" y="2860114"/>
            <a:ext cx="228571" cy="219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5415" y="2715260"/>
            <a:ext cx="1111250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33953" y="3428958"/>
            <a:ext cx="819047" cy="447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auto">
          <a:xfrm>
            <a:off x="4799965" y="2708910"/>
            <a:ext cx="1499235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auto">
          <a:xfrm>
            <a:off x="4728210" y="3338830"/>
            <a:ext cx="878205" cy="49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auto">
          <a:xfrm>
            <a:off x="8112125" y="2637155"/>
            <a:ext cx="1125855" cy="562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auto">
          <a:xfrm>
            <a:off x="8111943" y="3357203"/>
            <a:ext cx="819047" cy="447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7"/>
            </p:custDataLst>
          </p:nvPr>
        </p:nvSpPr>
        <p:spPr bwMode="auto">
          <a:xfrm>
            <a:off x="1415415" y="4869180"/>
            <a:ext cx="1491615" cy="556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8"/>
            </p:custDataLst>
          </p:nvPr>
        </p:nvSpPr>
        <p:spPr bwMode="auto">
          <a:xfrm>
            <a:off x="1343660" y="5589270"/>
            <a:ext cx="1010285" cy="565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9"/>
            </p:custDataLst>
          </p:nvPr>
        </p:nvSpPr>
        <p:spPr bwMode="auto">
          <a:xfrm>
            <a:off x="4799965" y="4941570"/>
            <a:ext cx="2143760" cy="58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10"/>
            </p:custDataLst>
          </p:nvPr>
        </p:nvSpPr>
        <p:spPr bwMode="auto">
          <a:xfrm>
            <a:off x="4871720" y="5589905"/>
            <a:ext cx="819150" cy="5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11"/>
            </p:custDataLst>
          </p:nvPr>
        </p:nvSpPr>
        <p:spPr bwMode="auto">
          <a:xfrm>
            <a:off x="8184515" y="4941570"/>
            <a:ext cx="1932305" cy="4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12"/>
            </p:custDataLst>
          </p:nvPr>
        </p:nvSpPr>
        <p:spPr bwMode="auto">
          <a:xfrm>
            <a:off x="8040188" y="5706068"/>
            <a:ext cx="819047" cy="447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6" grpId="0" bldLvl="0" animBg="1"/>
      <p:bldP spid="27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2382257"/>
            <a:ext cx="2409523" cy="190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62857" y="2391785"/>
            <a:ext cx="876190" cy="171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58095" y="2258383"/>
            <a:ext cx="2504761" cy="447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2925396"/>
            <a:ext cx="752380" cy="181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62857" y="2925396"/>
            <a:ext cx="752380" cy="181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758095" y="2925396"/>
            <a:ext cx="885714" cy="181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62857" y="4383297"/>
            <a:ext cx="1000000" cy="181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462857" y="4383297"/>
            <a:ext cx="876190" cy="181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758095" y="4383297"/>
            <a:ext cx="1123809" cy="181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62857" y="4793034"/>
            <a:ext cx="1000000" cy="181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462857" y="4793034"/>
            <a:ext cx="733333" cy="181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758095" y="4793034"/>
            <a:ext cx="885714" cy="181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7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2925445"/>
            <a:ext cx="7056000" cy="21647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2023-07-01T11:38:23Z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