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3" r:id="rId7"/>
    <p:sldId id="371" r:id="rId8"/>
    <p:sldId id="370" r:id="rId9"/>
    <p:sldId id="368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78405" y="3088005"/>
            <a:ext cx="7234555" cy="6813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8148955" cy="580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44900" y="4403090"/>
            <a:ext cx="114935" cy="78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5470" y="4374515"/>
            <a:ext cx="165290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43935" y="4381500"/>
            <a:ext cx="3126105" cy="321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89075" y="5017770"/>
            <a:ext cx="1566545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89075" y="5618480"/>
            <a:ext cx="141541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67485" y="6233160"/>
            <a:ext cx="678370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262857" y="4005774"/>
            <a:ext cx="419048" cy="372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86666" y="5732545"/>
            <a:ext cx="495238" cy="49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1257762"/>
            <a:ext cx="428571" cy="36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86666" y="2086472"/>
            <a:ext cx="504760" cy="504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62857" y="3953451"/>
            <a:ext cx="428571" cy="361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10476" y="3652050"/>
            <a:ext cx="971428" cy="37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15238" y="3652050"/>
            <a:ext cx="1990476" cy="400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05714" y="3604362"/>
            <a:ext cx="2142857" cy="44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48571" y="4710717"/>
            <a:ext cx="752380" cy="37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91428" y="4710717"/>
            <a:ext cx="1800000" cy="400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96190" y="4653492"/>
            <a:ext cx="2171428" cy="457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24761" y="5759847"/>
            <a:ext cx="1000000" cy="371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77142" y="5759847"/>
            <a:ext cx="1247619" cy="38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34285" y="5712159"/>
            <a:ext cx="2466666" cy="457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2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8741" y="3514344"/>
            <a:ext cx="3119904" cy="30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77378" y="4205544"/>
            <a:ext cx="2111690" cy="30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378" y="4864965"/>
            <a:ext cx="2254587" cy="373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3562" y="5556165"/>
            <a:ext cx="547769" cy="3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44227" y="5556165"/>
            <a:ext cx="1381331" cy="3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16088" y="5603834"/>
            <a:ext cx="420750" cy="270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35305" y="5548220"/>
            <a:ext cx="1849714" cy="36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37684" y="6247365"/>
            <a:ext cx="1849714" cy="36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2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5724" y="5468459"/>
            <a:ext cx="2890279" cy="331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46944" y="5442317"/>
            <a:ext cx="1166558" cy="39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13136" y="6217869"/>
            <a:ext cx="4457298" cy="400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2669" y="6217869"/>
            <a:ext cx="2359234" cy="40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9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761" y="2898724"/>
            <a:ext cx="7771428" cy="42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238" y="3776242"/>
            <a:ext cx="3219047" cy="34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238" y="4558377"/>
            <a:ext cx="2561904" cy="43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42" y="5378666"/>
            <a:ext cx="6428571" cy="448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402955" cy="602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0345" y="3066415"/>
            <a:ext cx="4194175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3360" y="3846830"/>
            <a:ext cx="755650" cy="224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83360" y="4394200"/>
            <a:ext cx="2845435" cy="307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91155" y="5076825"/>
            <a:ext cx="911225" cy="262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3360" y="5699125"/>
            <a:ext cx="3423285" cy="33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90345" y="6344285"/>
            <a:ext cx="5898515" cy="3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67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49271" y="2975076"/>
            <a:ext cx="3079849" cy="387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52763" y="3787384"/>
            <a:ext cx="2222286" cy="37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52763" y="4581230"/>
            <a:ext cx="2664899" cy="424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79698" y="5384307"/>
            <a:ext cx="322738" cy="17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5879" y="5375076"/>
            <a:ext cx="645477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73442" y="5375076"/>
            <a:ext cx="1069648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09070" y="5384307"/>
            <a:ext cx="1041984" cy="39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07813" y="5375076"/>
            <a:ext cx="433391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88743" y="5384307"/>
            <a:ext cx="1678241" cy="39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697437" y="6187384"/>
            <a:ext cx="2083969" cy="41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