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9" r:id="rId4"/>
    <p:sldId id="378" r:id="rId5"/>
    <p:sldId id="377" r:id="rId6"/>
    <p:sldId id="375" r:id="rId7"/>
    <p:sldId id="373" r:id="rId8"/>
    <p:sldId id="372" r:id="rId9"/>
    <p:sldId id="371" r:id="rId10"/>
    <p:sldId id="370" r:id="rId11"/>
    <p:sldId id="368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83785" y="3090545"/>
            <a:ext cx="2424430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3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2935121"/>
            <a:ext cx="6438095" cy="428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00952" y="3764206"/>
            <a:ext cx="361904" cy="57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67619" y="3735616"/>
            <a:ext cx="6685713" cy="447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6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2972020"/>
            <a:ext cx="5742857" cy="457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77142" y="3800599"/>
            <a:ext cx="6914285" cy="447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2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9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3809" y="2974582"/>
            <a:ext cx="5047619" cy="429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804224"/>
            <a:ext cx="1704761" cy="381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4624329"/>
            <a:ext cx="1876190" cy="448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5444434"/>
            <a:ext cx="6285714" cy="448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0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20000" y="4940668"/>
            <a:ext cx="304761" cy="372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43809" y="4940668"/>
            <a:ext cx="295238" cy="372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00952" y="4940668"/>
            <a:ext cx="828571" cy="400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81904" y="4940668"/>
            <a:ext cx="314285" cy="372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39047" y="4940668"/>
            <a:ext cx="838094" cy="400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55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7505" y="5350317"/>
            <a:ext cx="8372709" cy="403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74398" y="6139850"/>
            <a:ext cx="1936301" cy="412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7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24761" y="2087380"/>
            <a:ext cx="152380" cy="95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81904" y="2049248"/>
            <a:ext cx="8295238" cy="428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24761" y="2297110"/>
            <a:ext cx="152380" cy="95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58095" y="2888166"/>
            <a:ext cx="1609523" cy="428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05714" y="3755685"/>
            <a:ext cx="2533333" cy="35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05714" y="4537404"/>
            <a:ext cx="2028571" cy="448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67619" y="5366790"/>
            <a:ext cx="8304761" cy="448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66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4029" y="3390382"/>
            <a:ext cx="5509915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5887" y="4125702"/>
            <a:ext cx="2954947" cy="310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83235" y="4803829"/>
            <a:ext cx="1763173" cy="3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83235" y="5522808"/>
            <a:ext cx="6791481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082880" y="5522808"/>
            <a:ext cx="832609" cy="36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91398" y="6233617"/>
            <a:ext cx="2179477" cy="375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81904" y="4450131"/>
            <a:ext cx="828571" cy="390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62857" y="4450131"/>
            <a:ext cx="295237" cy="38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10476" y="4450131"/>
            <a:ext cx="838094" cy="390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96190" y="4450131"/>
            <a:ext cx="542856" cy="38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7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5238" y="1181559"/>
            <a:ext cx="4390476" cy="34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972171"/>
            <a:ext cx="3942857" cy="43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791359"/>
            <a:ext cx="4180952" cy="44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58095" y="3629597"/>
            <a:ext cx="485714" cy="219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629597"/>
            <a:ext cx="8380952" cy="44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224761" y="3858208"/>
            <a:ext cx="342857" cy="209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458311"/>
            <a:ext cx="3638095" cy="43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2023-07-01T14:53:31Z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