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5" r:id="rId5"/>
    <p:sldId id="374" r:id="rId6"/>
    <p:sldId id="373" r:id="rId7"/>
    <p:sldId id="372" r:id="rId8"/>
    <p:sldId id="371" r:id="rId9"/>
    <p:sldId id="369" r:id="rId10"/>
    <p:sldId id="368" r:id="rId11"/>
    <p:sldId id="367" r:id="rId12"/>
    <p:sldId id="366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83130" y="3028950"/>
            <a:ext cx="782510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708910"/>
            <a:ext cx="9156700" cy="3830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6995" y="2853055"/>
            <a:ext cx="917194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3645535"/>
            <a:ext cx="465328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6024245" y="3645535"/>
            <a:ext cx="428752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1271270" y="4509135"/>
            <a:ext cx="355092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4799965" y="4438015"/>
            <a:ext cx="5826760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1271270" y="5372735"/>
            <a:ext cx="2615565" cy="61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031605" cy="286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84"/>
          <a:stretch>
            <a:fillRect/>
          </a:stretch>
        </p:blipFill>
        <p:spPr>
          <a:xfrm>
            <a:off x="5088255" y="2781300"/>
            <a:ext cx="5563870" cy="409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20000" y="1914929"/>
            <a:ext cx="523809" cy="5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67619" y="2819761"/>
            <a:ext cx="1085714" cy="371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39047" y="2753089"/>
            <a:ext cx="514285" cy="495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15238" y="3638872"/>
            <a:ext cx="1085714" cy="380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34285" y="4391311"/>
            <a:ext cx="514285" cy="5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34285" y="4400835"/>
            <a:ext cx="533333" cy="485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520000" y="4400835"/>
            <a:ext cx="742857" cy="438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167619" y="5286618"/>
            <a:ext cx="1085714" cy="371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348571" y="5219946"/>
            <a:ext cx="533333" cy="495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6190" y="1229615"/>
            <a:ext cx="1085714" cy="381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81904" y="1153284"/>
            <a:ext cx="514285" cy="505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39047" y="2050167"/>
            <a:ext cx="1095238" cy="381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8571" y="2794389"/>
            <a:ext cx="514285" cy="505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53333" y="2813472"/>
            <a:ext cx="552380" cy="467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5238" y="2813472"/>
            <a:ext cx="742857" cy="438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00952" y="3691272"/>
            <a:ext cx="1114285" cy="381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72380" y="1906149"/>
            <a:ext cx="533334" cy="495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20000" y="2754509"/>
            <a:ext cx="542857" cy="457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53333" y="2744976"/>
            <a:ext cx="761904" cy="438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58095" y="2802169"/>
            <a:ext cx="1085715" cy="381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10476" y="3555208"/>
            <a:ext cx="1676190" cy="495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29523" y="3583804"/>
            <a:ext cx="542857" cy="44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05714" y="4441696"/>
            <a:ext cx="1085714" cy="381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91428" y="4384504"/>
            <a:ext cx="1685714" cy="486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186666" y="5232864"/>
            <a:ext cx="542857" cy="457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539047" y="5270992"/>
            <a:ext cx="1076190" cy="371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56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700980"/>
            <a:ext cx="10800000" cy="1501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63"/>
          <a:stretch>
            <a:fillRect/>
          </a:stretch>
        </p:blipFill>
        <p:spPr>
          <a:xfrm>
            <a:off x="2226945" y="900430"/>
            <a:ext cx="768041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93241" y="2123159"/>
            <a:ext cx="1851597" cy="383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42643" y="2173812"/>
            <a:ext cx="969195" cy="289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93241" y="3324365"/>
            <a:ext cx="1851597" cy="383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55849" y="3382255"/>
            <a:ext cx="1150015" cy="282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86008" y="4532807"/>
            <a:ext cx="1858830" cy="37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55849" y="4583461"/>
            <a:ext cx="1150015" cy="282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86008" y="5734013"/>
            <a:ext cx="1858830" cy="37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42643" y="5784667"/>
            <a:ext cx="969195" cy="289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58095" y="1972010"/>
            <a:ext cx="8104761" cy="438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1904" y="2838685"/>
            <a:ext cx="2304761" cy="333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81904" y="3610121"/>
            <a:ext cx="2476190" cy="457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53333" y="4438701"/>
            <a:ext cx="8752380" cy="447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