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7" r:id="rId4"/>
    <p:sldId id="376" r:id="rId5"/>
    <p:sldId id="375" r:id="rId6"/>
    <p:sldId id="374" r:id="rId7"/>
    <p:sldId id="373" r:id="rId8"/>
    <p:sldId id="372" r:id="rId9"/>
    <p:sldId id="371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21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8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8760" y="3067050"/>
            <a:ext cx="663448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95325" y="1052830"/>
            <a:ext cx="3018790" cy="629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auto">
          <a:xfrm>
            <a:off x="551180" y="1845310"/>
            <a:ext cx="4717415" cy="600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4"/>
            </p:custDataLst>
          </p:nvPr>
        </p:nvSpPr>
        <p:spPr bwMode="auto">
          <a:xfrm>
            <a:off x="551180" y="2621280"/>
            <a:ext cx="4991735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5"/>
            </p:custDataLst>
          </p:nvPr>
        </p:nvSpPr>
        <p:spPr bwMode="auto">
          <a:xfrm>
            <a:off x="608330" y="3501390"/>
            <a:ext cx="349948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6"/>
            </p:custDataLst>
          </p:nvPr>
        </p:nvSpPr>
        <p:spPr bwMode="auto">
          <a:xfrm>
            <a:off x="551180" y="4293235"/>
            <a:ext cx="6931660" cy="683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1315" y="3839210"/>
            <a:ext cx="2562225" cy="61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39920" y="3924300"/>
            <a:ext cx="197485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24965" y="4653280"/>
            <a:ext cx="447167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742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234440" y="1227455"/>
            <a:ext cx="3979545" cy="93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536808"/>
            <a:ext cx="1466666" cy="33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347837"/>
            <a:ext cx="1476190" cy="324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082534"/>
            <a:ext cx="9619047" cy="43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960354"/>
            <a:ext cx="1228571" cy="372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256270" y="1125220"/>
            <a:ext cx="2286635" cy="2254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367619" y="4164030"/>
            <a:ext cx="314285" cy="37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53333" y="4164030"/>
            <a:ext cx="304761" cy="37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58095" y="5564712"/>
            <a:ext cx="304761" cy="371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367655" y="5157470"/>
            <a:ext cx="882650" cy="108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0952" y="1496659"/>
            <a:ext cx="523809" cy="372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43809" y="2965706"/>
            <a:ext cx="304761" cy="36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48571" y="2956167"/>
            <a:ext cx="314285" cy="38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91275" y="2558415"/>
            <a:ext cx="1258570" cy="1122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29523" y="4329821"/>
            <a:ext cx="514285" cy="457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43809" y="4329821"/>
            <a:ext cx="971428" cy="44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24761" y="4997570"/>
            <a:ext cx="971428" cy="448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5238" y="1526250"/>
            <a:ext cx="304761" cy="382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9523" y="1526250"/>
            <a:ext cx="314284" cy="372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34285" y="2711198"/>
            <a:ext cx="542857" cy="372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3630339"/>
            <a:ext cx="1600000" cy="33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559560" y="4373880"/>
            <a:ext cx="1880870" cy="57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6384290" y="3501390"/>
            <a:ext cx="291973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6384290" y="4293235"/>
            <a:ext cx="196215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51180" y="2395855"/>
            <a:ext cx="4802505" cy="108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51180" y="3789045"/>
            <a:ext cx="191198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5808345" y="2708910"/>
            <a:ext cx="354965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auto">
          <a:xfrm>
            <a:off x="5880100" y="3789045"/>
            <a:ext cx="184594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7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3009" y="3485935"/>
            <a:ext cx="405548" cy="36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15238" y="2135772"/>
            <a:ext cx="380952" cy="40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575" y="3645350"/>
            <a:ext cx="10800000" cy="81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34285" y="1267525"/>
            <a:ext cx="371428" cy="409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2023-07-01T13:51:40Z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