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098" y="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F0AABE-ADE4-D131-C0A2-F32BBF88F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2986143"/>
            <a:ext cx="11152381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4974D-4DB7-4967-485F-6BF6F5641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29C98-CC8B-DEA5-855A-F660753785F1}"/>
              </a:ext>
            </a:extLst>
          </p:cNvPr>
          <p:cNvSpPr/>
          <p:nvPr/>
        </p:nvSpPr>
        <p:spPr bwMode="auto">
          <a:xfrm>
            <a:off x="1320000" y="3764006"/>
            <a:ext cx="4228571" cy="52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F55E5-877E-96D1-9DB0-2A949F40E605}"/>
              </a:ext>
            </a:extLst>
          </p:cNvPr>
          <p:cNvSpPr/>
          <p:nvPr/>
        </p:nvSpPr>
        <p:spPr bwMode="auto">
          <a:xfrm>
            <a:off x="1329523" y="4793141"/>
            <a:ext cx="8761904" cy="5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91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789EB-9F21-A4FD-A039-CB7EBB4EB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5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8810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8415A-F185-A3E7-1E2E-3F47BD45A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FD13AD-E101-6570-8952-5E65844E664F}"/>
              </a:ext>
            </a:extLst>
          </p:cNvPr>
          <p:cNvSpPr/>
          <p:nvPr/>
        </p:nvSpPr>
        <p:spPr bwMode="auto">
          <a:xfrm>
            <a:off x="1320000" y="1296287"/>
            <a:ext cx="5209523" cy="4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3857E4-279B-F561-575C-7E82FC086A6F}"/>
              </a:ext>
            </a:extLst>
          </p:cNvPr>
          <p:cNvSpPr/>
          <p:nvPr/>
        </p:nvSpPr>
        <p:spPr bwMode="auto">
          <a:xfrm>
            <a:off x="681904" y="2364527"/>
            <a:ext cx="2466666" cy="38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6A49AA-E95B-94A6-57EC-BB847CA157B9}"/>
              </a:ext>
            </a:extLst>
          </p:cNvPr>
          <p:cNvSpPr/>
          <p:nvPr/>
        </p:nvSpPr>
        <p:spPr bwMode="auto">
          <a:xfrm>
            <a:off x="681904" y="3327851"/>
            <a:ext cx="1876190" cy="51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2EFB10-EC4C-1487-4B67-CA0608F91EB5}"/>
              </a:ext>
            </a:extLst>
          </p:cNvPr>
          <p:cNvSpPr/>
          <p:nvPr/>
        </p:nvSpPr>
        <p:spPr bwMode="auto">
          <a:xfrm>
            <a:off x="681904" y="4348402"/>
            <a:ext cx="5361904" cy="50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0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68A8A-2688-FB16-37CD-CFC34F546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E52D48-35FE-E329-EEBE-0DB8227CCAE5}"/>
              </a:ext>
            </a:extLst>
          </p:cNvPr>
          <p:cNvSpPr/>
          <p:nvPr/>
        </p:nvSpPr>
        <p:spPr bwMode="auto">
          <a:xfrm>
            <a:off x="7224761" y="5486285"/>
            <a:ext cx="2666666" cy="5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7049E-8731-88A1-7FCD-9F8F4BA10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48A0E-636A-3898-EB68-BC699AD6D9B6}"/>
              </a:ext>
            </a:extLst>
          </p:cNvPr>
          <p:cNvSpPr/>
          <p:nvPr/>
        </p:nvSpPr>
        <p:spPr bwMode="auto">
          <a:xfrm>
            <a:off x="2262857" y="2392990"/>
            <a:ext cx="7289527" cy="581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3AA9EA-B673-00A0-B3FA-B4BB3FCF3440}"/>
              </a:ext>
            </a:extLst>
          </p:cNvPr>
          <p:cNvSpPr/>
          <p:nvPr/>
        </p:nvSpPr>
        <p:spPr bwMode="auto">
          <a:xfrm>
            <a:off x="3500952" y="4710443"/>
            <a:ext cx="4914285" cy="56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0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E32D9-7790-1C4E-CB08-7390DF2DDF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9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6BDA95-5608-F598-0BDD-51E32ED3B8AE}"/>
              </a:ext>
            </a:extLst>
          </p:cNvPr>
          <p:cNvSpPr/>
          <p:nvPr/>
        </p:nvSpPr>
        <p:spPr bwMode="auto">
          <a:xfrm>
            <a:off x="2565139" y="6050068"/>
            <a:ext cx="1077984" cy="410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BDD109-EEA7-6021-4957-D20C57FCA0CC}"/>
              </a:ext>
            </a:extLst>
          </p:cNvPr>
          <p:cNvSpPr/>
          <p:nvPr/>
        </p:nvSpPr>
        <p:spPr bwMode="auto">
          <a:xfrm>
            <a:off x="5785865" y="6050068"/>
            <a:ext cx="1501242" cy="410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42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CEEF2-9C1A-ACC9-ABBE-C01AF5BD0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3694D-DD45-7A0D-E33D-6148942B7971}"/>
              </a:ext>
            </a:extLst>
          </p:cNvPr>
          <p:cNvSpPr/>
          <p:nvPr/>
        </p:nvSpPr>
        <p:spPr bwMode="auto">
          <a:xfrm>
            <a:off x="1967619" y="4560335"/>
            <a:ext cx="1561904" cy="591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294560-3B2C-B6FF-3B66-4A187B951B38}"/>
              </a:ext>
            </a:extLst>
          </p:cNvPr>
          <p:cNvSpPr/>
          <p:nvPr/>
        </p:nvSpPr>
        <p:spPr bwMode="auto">
          <a:xfrm>
            <a:off x="6910476" y="4569879"/>
            <a:ext cx="2171428" cy="58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0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C2C5E-E3F2-24A9-265B-A5BA6477A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0691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6F07E-108A-11A3-2E59-E083933A28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B8ED5-9FBC-C64A-5262-A484C647082B}"/>
              </a:ext>
            </a:extLst>
          </p:cNvPr>
          <p:cNvSpPr/>
          <p:nvPr/>
        </p:nvSpPr>
        <p:spPr bwMode="auto">
          <a:xfrm>
            <a:off x="4281904" y="3337937"/>
            <a:ext cx="1485714" cy="467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B2E999-E461-294E-E02C-B7B93F61AE39}"/>
              </a:ext>
            </a:extLst>
          </p:cNvPr>
          <p:cNvSpPr/>
          <p:nvPr/>
        </p:nvSpPr>
        <p:spPr bwMode="auto">
          <a:xfrm>
            <a:off x="7834285" y="3996201"/>
            <a:ext cx="1009523" cy="457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FB9F67-C830-BF62-20F2-CF27BF0BD8C7}"/>
              </a:ext>
            </a:extLst>
          </p:cNvPr>
          <p:cNvSpPr/>
          <p:nvPr/>
        </p:nvSpPr>
        <p:spPr bwMode="auto">
          <a:xfrm>
            <a:off x="5205714" y="4664006"/>
            <a:ext cx="1009523" cy="457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20AFCF-D66E-D690-D94A-24348015F49E}"/>
              </a:ext>
            </a:extLst>
          </p:cNvPr>
          <p:cNvSpPr/>
          <p:nvPr/>
        </p:nvSpPr>
        <p:spPr bwMode="auto">
          <a:xfrm>
            <a:off x="7034285" y="4725145"/>
            <a:ext cx="438095" cy="39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38F33-72A6-99AB-2F43-B5FB65007C58}"/>
              </a:ext>
            </a:extLst>
          </p:cNvPr>
          <p:cNvSpPr/>
          <p:nvPr/>
        </p:nvSpPr>
        <p:spPr bwMode="auto">
          <a:xfrm>
            <a:off x="8300952" y="4673546"/>
            <a:ext cx="961904" cy="44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74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806E0-F6E5-C121-AA1B-E116616E3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66B632-8F4F-2B77-C0CC-DCAE8257BFA8}"/>
              </a:ext>
            </a:extLst>
          </p:cNvPr>
          <p:cNvSpPr/>
          <p:nvPr/>
        </p:nvSpPr>
        <p:spPr bwMode="auto">
          <a:xfrm>
            <a:off x="1320000" y="2210189"/>
            <a:ext cx="5019047" cy="5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7E207D-036D-74C1-751C-4B7C90EF2E3B}"/>
              </a:ext>
            </a:extLst>
          </p:cNvPr>
          <p:cNvSpPr/>
          <p:nvPr/>
        </p:nvSpPr>
        <p:spPr bwMode="auto">
          <a:xfrm>
            <a:off x="1310476" y="3238838"/>
            <a:ext cx="5028571" cy="5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23B8CD-1502-B615-F362-F4E5E0F9CA27}"/>
              </a:ext>
            </a:extLst>
          </p:cNvPr>
          <p:cNvSpPr/>
          <p:nvPr/>
        </p:nvSpPr>
        <p:spPr bwMode="auto">
          <a:xfrm>
            <a:off x="1320000" y="4305586"/>
            <a:ext cx="1638095" cy="40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C39DDF-41A7-5B50-C86A-62EB0D57E1A3}"/>
              </a:ext>
            </a:extLst>
          </p:cNvPr>
          <p:cNvSpPr/>
          <p:nvPr/>
        </p:nvSpPr>
        <p:spPr bwMode="auto">
          <a:xfrm>
            <a:off x="1339047" y="5277088"/>
            <a:ext cx="4771428" cy="5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65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D050F-9DBB-D2C8-EB15-68F4FD7B88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3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9737D9-95DB-3256-2AEA-9215E13AAB81}"/>
              </a:ext>
            </a:extLst>
          </p:cNvPr>
          <p:cNvSpPr/>
          <p:nvPr/>
        </p:nvSpPr>
        <p:spPr bwMode="auto">
          <a:xfrm>
            <a:off x="1350629" y="5035109"/>
            <a:ext cx="4433228" cy="518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E547C-C68A-3527-A08A-89F8800AC506}"/>
              </a:ext>
            </a:extLst>
          </p:cNvPr>
          <p:cNvSpPr/>
          <p:nvPr/>
        </p:nvSpPr>
        <p:spPr bwMode="auto">
          <a:xfrm>
            <a:off x="1369453" y="6053243"/>
            <a:ext cx="7102811" cy="49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83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