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086F65D-EA99-2139-FE78-2A1F36564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238" y="1412776"/>
            <a:ext cx="7209524" cy="16761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140AF87-5ABA-0E4F-C926-B407C0ED3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666" y="4201083"/>
            <a:ext cx="5466667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07004-393D-7D33-FF93-C4DE766BC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8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DC3B6-F230-3F85-8704-97F5BF3A4BC7}"/>
              </a:ext>
            </a:extLst>
          </p:cNvPr>
          <p:cNvSpPr/>
          <p:nvPr/>
        </p:nvSpPr>
        <p:spPr bwMode="auto">
          <a:xfrm>
            <a:off x="4181555" y="4087818"/>
            <a:ext cx="647160" cy="2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3E570-63D3-BE3B-7C17-4C25088CF0F1}"/>
              </a:ext>
            </a:extLst>
          </p:cNvPr>
          <p:cNvSpPr/>
          <p:nvPr/>
        </p:nvSpPr>
        <p:spPr bwMode="auto">
          <a:xfrm>
            <a:off x="4347108" y="4825379"/>
            <a:ext cx="647160" cy="29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F420EA-20D2-0990-D3B3-DD49FB2B60FA}"/>
              </a:ext>
            </a:extLst>
          </p:cNvPr>
          <p:cNvSpPr/>
          <p:nvPr/>
        </p:nvSpPr>
        <p:spPr bwMode="auto">
          <a:xfrm>
            <a:off x="4241756" y="5567958"/>
            <a:ext cx="958198" cy="2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22CAE6-EBA1-2CFC-BD4F-EDFC5E969A6A}"/>
              </a:ext>
            </a:extLst>
          </p:cNvPr>
          <p:cNvSpPr/>
          <p:nvPr/>
        </p:nvSpPr>
        <p:spPr bwMode="auto">
          <a:xfrm>
            <a:off x="4342091" y="6310536"/>
            <a:ext cx="652177" cy="29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5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73E56-46A3-51DC-2E22-9A2BF702B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9271B-467D-542F-6584-7EDE88181C68}"/>
              </a:ext>
            </a:extLst>
          </p:cNvPr>
          <p:cNvSpPr/>
          <p:nvPr/>
        </p:nvSpPr>
        <p:spPr bwMode="auto">
          <a:xfrm>
            <a:off x="5700952" y="4400753"/>
            <a:ext cx="1238095" cy="5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8C48D2-C49C-3B2E-1B78-39D78E895D32}"/>
              </a:ext>
            </a:extLst>
          </p:cNvPr>
          <p:cNvSpPr/>
          <p:nvPr/>
        </p:nvSpPr>
        <p:spPr bwMode="auto">
          <a:xfrm>
            <a:off x="3558095" y="5610341"/>
            <a:ext cx="1219047" cy="54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577C7-712B-B6AB-C4C0-E2E014508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53301-7D51-642D-7604-5E97C30F24E1}"/>
              </a:ext>
            </a:extLst>
          </p:cNvPr>
          <p:cNvSpPr/>
          <p:nvPr/>
        </p:nvSpPr>
        <p:spPr bwMode="auto">
          <a:xfrm>
            <a:off x="3367619" y="1258429"/>
            <a:ext cx="1238095" cy="56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0F7C8-3E68-9717-255D-002CA402495E}"/>
              </a:ext>
            </a:extLst>
          </p:cNvPr>
          <p:cNvSpPr/>
          <p:nvPr/>
        </p:nvSpPr>
        <p:spPr bwMode="auto">
          <a:xfrm>
            <a:off x="8700952" y="1258429"/>
            <a:ext cx="1885713" cy="56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4FAFBD-D378-E02F-8381-369482EEF9E6}"/>
              </a:ext>
            </a:extLst>
          </p:cNvPr>
          <p:cNvSpPr/>
          <p:nvPr/>
        </p:nvSpPr>
        <p:spPr bwMode="auto">
          <a:xfrm>
            <a:off x="3500952" y="3645340"/>
            <a:ext cx="1857142" cy="56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8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F8EE6-81E3-E948-5A0E-0C41CBA552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/>
        </p:blipFill>
        <p:spPr>
          <a:xfrm>
            <a:off x="720000" y="972000"/>
            <a:ext cx="6448540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A4DA8CD-B764-1372-AA96-F32E91963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2564904"/>
            <a:ext cx="5544616" cy="397388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D334BC6-FED9-4A6C-62C6-6D77384E85D5}"/>
              </a:ext>
            </a:extLst>
          </p:cNvPr>
          <p:cNvCxnSpPr>
            <a:cxnSpLocks/>
          </p:cNvCxnSpPr>
          <p:nvPr/>
        </p:nvCxnSpPr>
        <p:spPr>
          <a:xfrm flipH="1">
            <a:off x="3071664" y="2824801"/>
            <a:ext cx="1728192" cy="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9522F7-6353-9681-2C18-8A855C0D0334}"/>
              </a:ext>
            </a:extLst>
          </p:cNvPr>
          <p:cNvCxnSpPr>
            <a:cxnSpLocks/>
          </p:cNvCxnSpPr>
          <p:nvPr/>
        </p:nvCxnSpPr>
        <p:spPr>
          <a:xfrm flipH="1" flipV="1">
            <a:off x="3080174" y="3645024"/>
            <a:ext cx="1719682" cy="11521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8B0EE65-D588-2E11-B8B2-AF9DFCA128C3}"/>
              </a:ext>
            </a:extLst>
          </p:cNvPr>
          <p:cNvCxnSpPr>
            <a:cxnSpLocks/>
          </p:cNvCxnSpPr>
          <p:nvPr/>
        </p:nvCxnSpPr>
        <p:spPr>
          <a:xfrm flipH="1" flipV="1">
            <a:off x="3084429" y="4574423"/>
            <a:ext cx="1719682" cy="11521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DB6DF1A-80C6-8FDE-6614-D81F99B52B41}"/>
              </a:ext>
            </a:extLst>
          </p:cNvPr>
          <p:cNvCxnSpPr>
            <a:cxnSpLocks/>
          </p:cNvCxnSpPr>
          <p:nvPr/>
        </p:nvCxnSpPr>
        <p:spPr>
          <a:xfrm flipH="1">
            <a:off x="3084429" y="2832782"/>
            <a:ext cx="1715427" cy="290994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06235FE-33D7-D3A2-3A51-FE70E1E48EDB}"/>
              </a:ext>
            </a:extLst>
          </p:cNvPr>
          <p:cNvCxnSpPr>
            <a:cxnSpLocks/>
          </p:cNvCxnSpPr>
          <p:nvPr/>
        </p:nvCxnSpPr>
        <p:spPr>
          <a:xfrm flipH="1">
            <a:off x="3071664" y="3861048"/>
            <a:ext cx="1728192" cy="2068287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1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00930-5566-C9EF-BCD6-CB70E9279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78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CF271-95E1-BEE3-C2B8-5D6725CE8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377621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D2E05-7B07-4E81-5F16-A73890FA1954}"/>
              </a:ext>
            </a:extLst>
          </p:cNvPr>
          <p:cNvSpPr/>
          <p:nvPr/>
        </p:nvSpPr>
        <p:spPr bwMode="auto">
          <a:xfrm>
            <a:off x="1991544" y="1231095"/>
            <a:ext cx="558891" cy="5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5FE92-09F6-34B7-F32E-8D72D9DAAC85}"/>
              </a:ext>
            </a:extLst>
          </p:cNvPr>
          <p:cNvSpPr/>
          <p:nvPr/>
        </p:nvSpPr>
        <p:spPr bwMode="auto">
          <a:xfrm>
            <a:off x="1991544" y="2420888"/>
            <a:ext cx="558891" cy="5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C5CBF1-D24B-FCC3-04E6-FF55906FAFDE}"/>
              </a:ext>
            </a:extLst>
          </p:cNvPr>
          <p:cNvSpPr/>
          <p:nvPr/>
        </p:nvSpPr>
        <p:spPr bwMode="auto">
          <a:xfrm>
            <a:off x="2002012" y="3592688"/>
            <a:ext cx="558891" cy="5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68696E-F8B6-4127-FB07-7433141A7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5855" r="53600"/>
          <a:stretch/>
        </p:blipFill>
        <p:spPr>
          <a:xfrm>
            <a:off x="8963152" y="908720"/>
            <a:ext cx="2520280" cy="296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4624018-3AB0-642E-7C50-D6A17A7308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6" t="25855" r="15551"/>
          <a:stretch/>
        </p:blipFill>
        <p:spPr>
          <a:xfrm>
            <a:off x="8984323" y="3852363"/>
            <a:ext cx="2520280" cy="296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541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D9D98-0AB8-DA97-82A8-D0727350D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37A59-40E0-DA3D-ACB3-40EDCD924FBD}"/>
              </a:ext>
            </a:extLst>
          </p:cNvPr>
          <p:cNvSpPr/>
          <p:nvPr/>
        </p:nvSpPr>
        <p:spPr bwMode="auto">
          <a:xfrm>
            <a:off x="8011038" y="4864901"/>
            <a:ext cx="2974221" cy="56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7B011-24EF-50B3-42B0-603F20DD7202}"/>
              </a:ext>
            </a:extLst>
          </p:cNvPr>
          <p:cNvSpPr/>
          <p:nvPr/>
        </p:nvSpPr>
        <p:spPr bwMode="auto">
          <a:xfrm>
            <a:off x="1354003" y="6013166"/>
            <a:ext cx="4214257" cy="56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1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27879-C96A-19AB-CBF7-7615777A4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3FB1B-B01C-E32F-B379-396805827679}"/>
              </a:ext>
            </a:extLst>
          </p:cNvPr>
          <p:cNvSpPr/>
          <p:nvPr/>
        </p:nvSpPr>
        <p:spPr bwMode="auto">
          <a:xfrm>
            <a:off x="1199457" y="3429000"/>
            <a:ext cx="9977686" cy="230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40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BDF76-CF28-F56D-6362-024F40A3C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2DC60-0EBF-1FB1-EB53-5EEB258A88A4}"/>
              </a:ext>
            </a:extLst>
          </p:cNvPr>
          <p:cNvSpPr/>
          <p:nvPr/>
        </p:nvSpPr>
        <p:spPr bwMode="auto">
          <a:xfrm>
            <a:off x="1329523" y="3489207"/>
            <a:ext cx="8752379" cy="50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2023-07-12T15:43:59Z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