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C4085-A08A-472B-8BAC-A2CDF5B4BE67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9A2D2-1377-4144-ABCB-08C953747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9A2D2-1377-4144-ABCB-08C953747B6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31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889C0D-E66C-8C6F-516F-8CA5B127C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286" y="3000428"/>
            <a:ext cx="9971428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EFFF2-583B-F1FC-9F2E-5B75C77F45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84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3E96A0-3296-15ED-CC83-1B2E5E36C397}"/>
              </a:ext>
            </a:extLst>
          </p:cNvPr>
          <p:cNvSpPr/>
          <p:nvPr/>
        </p:nvSpPr>
        <p:spPr bwMode="auto">
          <a:xfrm>
            <a:off x="4488181" y="2856802"/>
            <a:ext cx="606920" cy="20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3B37B4-B439-6EAD-1C7F-767AC691C8DF}"/>
              </a:ext>
            </a:extLst>
          </p:cNvPr>
          <p:cNvSpPr/>
          <p:nvPr/>
        </p:nvSpPr>
        <p:spPr bwMode="auto">
          <a:xfrm>
            <a:off x="2815193" y="3902157"/>
            <a:ext cx="965794" cy="23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38008C-1483-994F-B2BC-B639BE4C0176}"/>
              </a:ext>
            </a:extLst>
          </p:cNvPr>
          <p:cNvSpPr/>
          <p:nvPr/>
        </p:nvSpPr>
        <p:spPr bwMode="auto">
          <a:xfrm>
            <a:off x="4742137" y="3911683"/>
            <a:ext cx="1401655" cy="23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D974B0-B6E8-325D-7500-893E8B816822}"/>
              </a:ext>
            </a:extLst>
          </p:cNvPr>
          <p:cNvSpPr/>
          <p:nvPr/>
        </p:nvSpPr>
        <p:spPr bwMode="auto">
          <a:xfrm>
            <a:off x="2380162" y="4252788"/>
            <a:ext cx="1028308" cy="23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53A242-0BD0-D2BD-FA03-9872246AF733}"/>
              </a:ext>
            </a:extLst>
          </p:cNvPr>
          <p:cNvSpPr/>
          <p:nvPr/>
        </p:nvSpPr>
        <p:spPr bwMode="auto">
          <a:xfrm>
            <a:off x="4583832" y="4229489"/>
            <a:ext cx="1144576" cy="279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863127B-4229-4DA8-2D87-BCBC274625D2}"/>
              </a:ext>
            </a:extLst>
          </p:cNvPr>
          <p:cNvSpPr/>
          <p:nvPr/>
        </p:nvSpPr>
        <p:spPr bwMode="auto">
          <a:xfrm>
            <a:off x="2351584" y="4551545"/>
            <a:ext cx="648072" cy="29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ED22B28-036D-3E05-4F3F-CD244E2091C9}"/>
              </a:ext>
            </a:extLst>
          </p:cNvPr>
          <p:cNvSpPr/>
          <p:nvPr/>
        </p:nvSpPr>
        <p:spPr bwMode="auto">
          <a:xfrm>
            <a:off x="4655840" y="4636016"/>
            <a:ext cx="1473663" cy="23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A2D1CC8-0FAF-4980-C3D5-C27F0DE912E6}"/>
              </a:ext>
            </a:extLst>
          </p:cNvPr>
          <p:cNvSpPr/>
          <p:nvPr/>
        </p:nvSpPr>
        <p:spPr bwMode="auto">
          <a:xfrm>
            <a:off x="2207568" y="4941168"/>
            <a:ext cx="1573419" cy="29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E8D5007-52A5-E962-5F52-5FAB171C5541}"/>
              </a:ext>
            </a:extLst>
          </p:cNvPr>
          <p:cNvSpPr/>
          <p:nvPr/>
        </p:nvSpPr>
        <p:spPr bwMode="auto">
          <a:xfrm>
            <a:off x="5702021" y="5897829"/>
            <a:ext cx="279710" cy="23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FB5493B-7225-A46A-304C-3D8400AAFAD5}"/>
              </a:ext>
            </a:extLst>
          </p:cNvPr>
          <p:cNvSpPr/>
          <p:nvPr/>
        </p:nvSpPr>
        <p:spPr bwMode="auto">
          <a:xfrm>
            <a:off x="3575720" y="5805264"/>
            <a:ext cx="43204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6" grpId="0" animBg="1"/>
      <p:bldP spid="19" grpId="0" animBg="1"/>
      <p:bldP spid="21" grpId="0" animBg="1"/>
      <p:bldP spid="25" grpId="0" animBg="1"/>
      <p:bldP spid="29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0A578-F709-4C67-03C7-56B51436E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3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782DF-3A8C-10D5-73A1-EF00DA16BCDE}"/>
              </a:ext>
            </a:extLst>
          </p:cNvPr>
          <p:cNvSpPr/>
          <p:nvPr/>
        </p:nvSpPr>
        <p:spPr bwMode="auto">
          <a:xfrm>
            <a:off x="5015400" y="1548739"/>
            <a:ext cx="1035036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F4D400-D1C3-F697-644A-136E19F52B4B}"/>
              </a:ext>
            </a:extLst>
          </p:cNvPr>
          <p:cNvSpPr/>
          <p:nvPr/>
        </p:nvSpPr>
        <p:spPr bwMode="auto">
          <a:xfrm>
            <a:off x="2207568" y="3153258"/>
            <a:ext cx="1987196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0FD595-35A8-5950-C68A-EC511ED2B34C}"/>
              </a:ext>
            </a:extLst>
          </p:cNvPr>
          <p:cNvSpPr/>
          <p:nvPr/>
        </p:nvSpPr>
        <p:spPr bwMode="auto">
          <a:xfrm>
            <a:off x="5648858" y="3145864"/>
            <a:ext cx="1383246" cy="32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A3713D-1314-A1FC-0322-C8CD2D3F085B}"/>
              </a:ext>
            </a:extLst>
          </p:cNvPr>
          <p:cNvSpPr/>
          <p:nvPr/>
        </p:nvSpPr>
        <p:spPr bwMode="auto">
          <a:xfrm>
            <a:off x="1703512" y="3611691"/>
            <a:ext cx="2160240" cy="32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B0954A-9FE9-409F-4F8C-DE40171B9D85}"/>
              </a:ext>
            </a:extLst>
          </p:cNvPr>
          <p:cNvSpPr/>
          <p:nvPr/>
        </p:nvSpPr>
        <p:spPr bwMode="auto">
          <a:xfrm>
            <a:off x="5231904" y="3571301"/>
            <a:ext cx="1296144" cy="36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3C9A7BE-C71B-20C6-386B-4BC7EA00E136}"/>
              </a:ext>
            </a:extLst>
          </p:cNvPr>
          <p:cNvSpPr/>
          <p:nvPr/>
        </p:nvSpPr>
        <p:spPr bwMode="auto">
          <a:xfrm>
            <a:off x="5087889" y="4140647"/>
            <a:ext cx="2389420" cy="32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8714CB-58B1-E506-134A-8877590D1052}"/>
              </a:ext>
            </a:extLst>
          </p:cNvPr>
          <p:cNvSpPr/>
          <p:nvPr/>
        </p:nvSpPr>
        <p:spPr bwMode="auto">
          <a:xfrm>
            <a:off x="1692896" y="4140647"/>
            <a:ext cx="2501868" cy="44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74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18" grpId="0" animBg="1"/>
      <p:bldP spid="2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924F5-4F52-8CD9-2806-D39631E2A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56410-3809-6E7C-E42F-D0E5F82C814A}"/>
              </a:ext>
            </a:extLst>
          </p:cNvPr>
          <p:cNvSpPr/>
          <p:nvPr/>
        </p:nvSpPr>
        <p:spPr bwMode="auto">
          <a:xfrm>
            <a:off x="4034285" y="2421370"/>
            <a:ext cx="1828571" cy="4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F43907-F490-F5C9-5082-CDD95A012B04}"/>
              </a:ext>
            </a:extLst>
          </p:cNvPr>
          <p:cNvSpPr/>
          <p:nvPr/>
        </p:nvSpPr>
        <p:spPr bwMode="auto">
          <a:xfrm>
            <a:off x="8662857" y="2421370"/>
            <a:ext cx="2142857" cy="4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6ACF6-AA75-B57B-CB52-5D920C90908F}"/>
              </a:ext>
            </a:extLst>
          </p:cNvPr>
          <p:cNvSpPr/>
          <p:nvPr/>
        </p:nvSpPr>
        <p:spPr bwMode="auto">
          <a:xfrm>
            <a:off x="1271465" y="3212976"/>
            <a:ext cx="4032448" cy="3365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81181E-E2B9-60A6-E71E-812863B8AC56}"/>
              </a:ext>
            </a:extLst>
          </p:cNvPr>
          <p:cNvSpPr/>
          <p:nvPr/>
        </p:nvSpPr>
        <p:spPr bwMode="auto">
          <a:xfrm>
            <a:off x="6773266" y="3212977"/>
            <a:ext cx="4032448" cy="3365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9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A7580-E85D-3D45-8171-4C0AA5FAB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45C20-6CD7-914A-BCEC-18E089AC31E0}"/>
              </a:ext>
            </a:extLst>
          </p:cNvPr>
          <p:cNvSpPr/>
          <p:nvPr/>
        </p:nvSpPr>
        <p:spPr bwMode="auto">
          <a:xfrm>
            <a:off x="2967619" y="1210239"/>
            <a:ext cx="2142857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C1FBE-AEA3-23F9-C260-EE7042F53127}"/>
              </a:ext>
            </a:extLst>
          </p:cNvPr>
          <p:cNvSpPr/>
          <p:nvPr/>
        </p:nvSpPr>
        <p:spPr bwMode="auto">
          <a:xfrm>
            <a:off x="7596190" y="1210239"/>
            <a:ext cx="1838095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E8D211-49FE-C3C2-C5E0-6F57E4290DBF}"/>
              </a:ext>
            </a:extLst>
          </p:cNvPr>
          <p:cNvSpPr/>
          <p:nvPr/>
        </p:nvSpPr>
        <p:spPr bwMode="auto">
          <a:xfrm>
            <a:off x="407369" y="2060849"/>
            <a:ext cx="4320480" cy="352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855F2B-90F8-7DE4-1FAA-55A39886C7EC}"/>
              </a:ext>
            </a:extLst>
          </p:cNvPr>
          <p:cNvSpPr/>
          <p:nvPr/>
        </p:nvSpPr>
        <p:spPr bwMode="auto">
          <a:xfrm>
            <a:off x="5663953" y="2708921"/>
            <a:ext cx="4104456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53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37BDE-4B3B-5DE9-55C4-67D1D3D1F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0CAFC9-66F9-CD5A-7B1E-2F2178A7198E}"/>
              </a:ext>
            </a:extLst>
          </p:cNvPr>
          <p:cNvSpPr/>
          <p:nvPr/>
        </p:nvSpPr>
        <p:spPr bwMode="auto">
          <a:xfrm>
            <a:off x="1929523" y="3525987"/>
            <a:ext cx="4742857" cy="495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8045E3-967E-2769-4FEE-D74C13ADEC76}"/>
              </a:ext>
            </a:extLst>
          </p:cNvPr>
          <p:cNvSpPr/>
          <p:nvPr/>
        </p:nvSpPr>
        <p:spPr bwMode="auto">
          <a:xfrm>
            <a:off x="1929523" y="4509120"/>
            <a:ext cx="7838885" cy="66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0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9694C-B299-06D3-022B-68DDFC476A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801D4-E049-6628-B13D-9484B59BDCF7}"/>
              </a:ext>
            </a:extLst>
          </p:cNvPr>
          <p:cNvSpPr/>
          <p:nvPr/>
        </p:nvSpPr>
        <p:spPr bwMode="auto">
          <a:xfrm>
            <a:off x="1383378" y="2946405"/>
            <a:ext cx="1890103" cy="26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4BC2A9-2842-D99F-653D-3AD643A02411}"/>
              </a:ext>
            </a:extLst>
          </p:cNvPr>
          <p:cNvSpPr/>
          <p:nvPr/>
        </p:nvSpPr>
        <p:spPr bwMode="auto">
          <a:xfrm>
            <a:off x="1083278" y="3536095"/>
            <a:ext cx="1316228" cy="22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76BC72-4318-393B-4968-834DB6A61B0B}"/>
              </a:ext>
            </a:extLst>
          </p:cNvPr>
          <p:cNvSpPr/>
          <p:nvPr/>
        </p:nvSpPr>
        <p:spPr bwMode="auto">
          <a:xfrm>
            <a:off x="1083278" y="4104723"/>
            <a:ext cx="1426791" cy="27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21891-B2DF-F8BB-A362-F50DEB1D9640}"/>
              </a:ext>
            </a:extLst>
          </p:cNvPr>
          <p:cNvSpPr/>
          <p:nvPr/>
        </p:nvSpPr>
        <p:spPr bwMode="auto">
          <a:xfrm>
            <a:off x="1046424" y="4647027"/>
            <a:ext cx="2485038" cy="27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A2B2FE-B4B9-DEA0-609D-9E4AAE3B1626}"/>
              </a:ext>
            </a:extLst>
          </p:cNvPr>
          <p:cNvSpPr/>
          <p:nvPr/>
        </p:nvSpPr>
        <p:spPr bwMode="auto">
          <a:xfrm>
            <a:off x="1051689" y="5215656"/>
            <a:ext cx="3069444" cy="27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A60B7C-D5DA-AAAF-C148-1A615C107E60}"/>
              </a:ext>
            </a:extLst>
          </p:cNvPr>
          <p:cNvSpPr/>
          <p:nvPr/>
        </p:nvSpPr>
        <p:spPr bwMode="auto">
          <a:xfrm>
            <a:off x="1062219" y="5784285"/>
            <a:ext cx="2500833" cy="257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29A5C8-960E-E369-25A5-CFC034DB84A4}"/>
              </a:ext>
            </a:extLst>
          </p:cNvPr>
          <p:cNvSpPr/>
          <p:nvPr/>
        </p:nvSpPr>
        <p:spPr bwMode="auto">
          <a:xfrm>
            <a:off x="1056953" y="6331853"/>
            <a:ext cx="2216527" cy="40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4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6EDBB-9C78-6639-F9FD-C66169643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9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4C7B5B-0DC4-D7C3-36CC-31B4C6B2E2AC}"/>
              </a:ext>
            </a:extLst>
          </p:cNvPr>
          <p:cNvSpPr/>
          <p:nvPr/>
        </p:nvSpPr>
        <p:spPr bwMode="auto">
          <a:xfrm>
            <a:off x="1445092" y="5103269"/>
            <a:ext cx="3155935" cy="30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84CD86-FBB2-4C31-14F8-EB97386F05BD}"/>
              </a:ext>
            </a:extLst>
          </p:cNvPr>
          <p:cNvSpPr/>
          <p:nvPr/>
        </p:nvSpPr>
        <p:spPr bwMode="auto">
          <a:xfrm>
            <a:off x="1445092" y="5757139"/>
            <a:ext cx="2169333" cy="24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96685E-6636-03C1-06B5-B63E154E8986}"/>
              </a:ext>
            </a:extLst>
          </p:cNvPr>
          <p:cNvSpPr/>
          <p:nvPr/>
        </p:nvSpPr>
        <p:spPr bwMode="auto">
          <a:xfrm>
            <a:off x="1439149" y="6363455"/>
            <a:ext cx="3066784" cy="31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07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