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EA48ED-9CBD-34F8-70DE-648BE79D42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524" y="2971857"/>
            <a:ext cx="9180952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4A1D9-2F5B-3FDC-7912-A42EA5CAD6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25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75BFC3-1D1D-4392-FF4B-B711D0C32993}"/>
              </a:ext>
            </a:extLst>
          </p:cNvPr>
          <p:cNvSpPr/>
          <p:nvPr/>
        </p:nvSpPr>
        <p:spPr bwMode="auto">
          <a:xfrm>
            <a:off x="5659723" y="4382078"/>
            <a:ext cx="1485435" cy="150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97EBC4-272A-5E61-4136-378BC8035382}"/>
              </a:ext>
            </a:extLst>
          </p:cNvPr>
          <p:cNvSpPr/>
          <p:nvPr/>
        </p:nvSpPr>
        <p:spPr bwMode="auto">
          <a:xfrm>
            <a:off x="1694539" y="4583338"/>
            <a:ext cx="1297496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751086-7CD5-1CD2-74A5-2CC2BF93941D}"/>
              </a:ext>
            </a:extLst>
          </p:cNvPr>
          <p:cNvSpPr/>
          <p:nvPr/>
        </p:nvSpPr>
        <p:spPr bwMode="auto">
          <a:xfrm>
            <a:off x="1416908" y="5212629"/>
            <a:ext cx="1257835" cy="221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46024A-F00E-3A21-0A57-C9691064DD12}"/>
              </a:ext>
            </a:extLst>
          </p:cNvPr>
          <p:cNvSpPr/>
          <p:nvPr/>
        </p:nvSpPr>
        <p:spPr bwMode="auto">
          <a:xfrm>
            <a:off x="1416908" y="5819244"/>
            <a:ext cx="781897" cy="22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8D39B8-6770-86C5-4767-E21986A73A2C}"/>
              </a:ext>
            </a:extLst>
          </p:cNvPr>
          <p:cNvSpPr/>
          <p:nvPr/>
        </p:nvSpPr>
        <p:spPr bwMode="auto">
          <a:xfrm>
            <a:off x="1388579" y="6309320"/>
            <a:ext cx="5427501" cy="377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60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9FFEF-9FC2-A93C-FFCD-B3CA90533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63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0B0DC7-A175-097B-87D4-DDC91672C4A9}"/>
              </a:ext>
            </a:extLst>
          </p:cNvPr>
          <p:cNvSpPr/>
          <p:nvPr/>
        </p:nvSpPr>
        <p:spPr bwMode="auto">
          <a:xfrm>
            <a:off x="1660358" y="3930866"/>
            <a:ext cx="195681" cy="2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20BF91-C942-AE5A-05EE-D18490686101}"/>
              </a:ext>
            </a:extLst>
          </p:cNvPr>
          <p:cNvSpPr/>
          <p:nvPr/>
        </p:nvSpPr>
        <p:spPr bwMode="auto">
          <a:xfrm>
            <a:off x="3638917" y="3930866"/>
            <a:ext cx="195681" cy="25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2BA71B-EC87-CA03-70D1-A488EE41CD49}"/>
              </a:ext>
            </a:extLst>
          </p:cNvPr>
          <p:cNvSpPr/>
          <p:nvPr/>
        </p:nvSpPr>
        <p:spPr bwMode="auto">
          <a:xfrm>
            <a:off x="5628347" y="3930866"/>
            <a:ext cx="320700" cy="25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F4620B-DBF1-C212-0C05-5AD0958D40C5}"/>
              </a:ext>
            </a:extLst>
          </p:cNvPr>
          <p:cNvSpPr/>
          <p:nvPr/>
        </p:nvSpPr>
        <p:spPr bwMode="auto">
          <a:xfrm>
            <a:off x="5492457" y="4572679"/>
            <a:ext cx="337007" cy="25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A48170-25C7-05BE-5549-DE78F5F9D8A5}"/>
              </a:ext>
            </a:extLst>
          </p:cNvPr>
          <p:cNvSpPr/>
          <p:nvPr/>
        </p:nvSpPr>
        <p:spPr bwMode="auto">
          <a:xfrm>
            <a:off x="6166472" y="4572679"/>
            <a:ext cx="337007" cy="25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6967D7-7D61-EC5C-FD8E-906A407B044B}"/>
              </a:ext>
            </a:extLst>
          </p:cNvPr>
          <p:cNvSpPr/>
          <p:nvPr/>
        </p:nvSpPr>
        <p:spPr bwMode="auto">
          <a:xfrm>
            <a:off x="1573389" y="5611546"/>
            <a:ext cx="337007" cy="25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9ABED8-9665-A10F-671A-F3E5B10A143F}"/>
              </a:ext>
            </a:extLst>
          </p:cNvPr>
          <p:cNvSpPr/>
          <p:nvPr/>
        </p:nvSpPr>
        <p:spPr bwMode="auto">
          <a:xfrm>
            <a:off x="3682402" y="5611546"/>
            <a:ext cx="331571" cy="25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B37DEA-94C4-34DF-077D-9E35B23E3128}"/>
              </a:ext>
            </a:extLst>
          </p:cNvPr>
          <p:cNvSpPr/>
          <p:nvPr/>
        </p:nvSpPr>
        <p:spPr bwMode="auto">
          <a:xfrm>
            <a:off x="5796851" y="5611546"/>
            <a:ext cx="456590" cy="25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49F5F-2DDB-9B85-5843-54E6741E44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401924-5E72-42DE-40CF-F333AA6F16F3}"/>
              </a:ext>
            </a:extLst>
          </p:cNvPr>
          <p:cNvSpPr/>
          <p:nvPr/>
        </p:nvSpPr>
        <p:spPr bwMode="auto">
          <a:xfrm>
            <a:off x="681904" y="3516308"/>
            <a:ext cx="4619047" cy="4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B7BFA-E3C9-0DAA-6A69-50B921F61BAB}"/>
              </a:ext>
            </a:extLst>
          </p:cNvPr>
          <p:cNvSpPr/>
          <p:nvPr/>
        </p:nvSpPr>
        <p:spPr bwMode="auto">
          <a:xfrm>
            <a:off x="6358095" y="3516308"/>
            <a:ext cx="3390476" cy="49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BE56D5-C5C4-8796-8A34-7E49CEF81108}"/>
              </a:ext>
            </a:extLst>
          </p:cNvPr>
          <p:cNvSpPr/>
          <p:nvPr/>
        </p:nvSpPr>
        <p:spPr bwMode="auto">
          <a:xfrm>
            <a:off x="681904" y="4564525"/>
            <a:ext cx="3571428" cy="4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7CC842-E819-DD1B-0162-79D69F6A2A97}"/>
              </a:ext>
            </a:extLst>
          </p:cNvPr>
          <p:cNvSpPr/>
          <p:nvPr/>
        </p:nvSpPr>
        <p:spPr bwMode="auto">
          <a:xfrm>
            <a:off x="6300952" y="4593112"/>
            <a:ext cx="1638095" cy="400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6B601A-B704-A81C-F917-A4FAA1CB373F}"/>
              </a:ext>
            </a:extLst>
          </p:cNvPr>
          <p:cNvSpPr/>
          <p:nvPr/>
        </p:nvSpPr>
        <p:spPr bwMode="auto">
          <a:xfrm>
            <a:off x="681904" y="5660388"/>
            <a:ext cx="1971428" cy="38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352D46-0E3D-C6C1-5234-4E31E844E729}"/>
              </a:ext>
            </a:extLst>
          </p:cNvPr>
          <p:cNvSpPr/>
          <p:nvPr/>
        </p:nvSpPr>
        <p:spPr bwMode="auto">
          <a:xfrm>
            <a:off x="6358095" y="5660388"/>
            <a:ext cx="1580952" cy="38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85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A8907-C642-F53F-B68C-281F65374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283DE-7519-3C90-4360-C305309EC964}"/>
              </a:ext>
            </a:extLst>
          </p:cNvPr>
          <p:cNvSpPr/>
          <p:nvPr/>
        </p:nvSpPr>
        <p:spPr bwMode="auto">
          <a:xfrm>
            <a:off x="681904" y="2440103"/>
            <a:ext cx="3695238" cy="4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26E50-A8AE-2B62-957F-A32AAA5000BD}"/>
              </a:ext>
            </a:extLst>
          </p:cNvPr>
          <p:cNvSpPr/>
          <p:nvPr/>
        </p:nvSpPr>
        <p:spPr bwMode="auto">
          <a:xfrm>
            <a:off x="6281904" y="2449636"/>
            <a:ext cx="3657142" cy="48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2334D2-482E-AC26-4E34-D371F0457CFC}"/>
              </a:ext>
            </a:extLst>
          </p:cNvPr>
          <p:cNvSpPr/>
          <p:nvPr/>
        </p:nvSpPr>
        <p:spPr bwMode="auto">
          <a:xfrm>
            <a:off x="681904" y="3517348"/>
            <a:ext cx="2428571" cy="4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E6A352-331F-0380-C13C-68FC0DBC60FB}"/>
              </a:ext>
            </a:extLst>
          </p:cNvPr>
          <p:cNvSpPr/>
          <p:nvPr/>
        </p:nvSpPr>
        <p:spPr bwMode="auto">
          <a:xfrm>
            <a:off x="6281904" y="3517348"/>
            <a:ext cx="2123809" cy="4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ADA0C4-8EEF-D926-E497-2402CA215E2F}"/>
              </a:ext>
            </a:extLst>
          </p:cNvPr>
          <p:cNvSpPr/>
          <p:nvPr/>
        </p:nvSpPr>
        <p:spPr bwMode="auto">
          <a:xfrm>
            <a:off x="681904" y="4585060"/>
            <a:ext cx="1638095" cy="38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403996-5622-635F-52A9-1A82B4973E94}"/>
              </a:ext>
            </a:extLst>
          </p:cNvPr>
          <p:cNvSpPr/>
          <p:nvPr/>
        </p:nvSpPr>
        <p:spPr bwMode="auto">
          <a:xfrm>
            <a:off x="6281904" y="4585060"/>
            <a:ext cx="1323809" cy="38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70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C5759-D841-B3AA-99BF-7CB2B1613D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C731D4-2A9B-2031-C768-926AA14C380B}"/>
              </a:ext>
            </a:extLst>
          </p:cNvPr>
          <p:cNvSpPr/>
          <p:nvPr/>
        </p:nvSpPr>
        <p:spPr bwMode="auto">
          <a:xfrm>
            <a:off x="681904" y="2286981"/>
            <a:ext cx="3695238" cy="49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54714F-BE0C-23BD-FB4F-7C4E29AEF124}"/>
              </a:ext>
            </a:extLst>
          </p:cNvPr>
          <p:cNvSpPr/>
          <p:nvPr/>
        </p:nvSpPr>
        <p:spPr bwMode="auto">
          <a:xfrm>
            <a:off x="6281904" y="2296510"/>
            <a:ext cx="3657142" cy="485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6DEFF9-2306-54D6-48A2-68E242843F98}"/>
              </a:ext>
            </a:extLst>
          </p:cNvPr>
          <p:cNvSpPr/>
          <p:nvPr/>
        </p:nvSpPr>
        <p:spPr bwMode="auto">
          <a:xfrm>
            <a:off x="681904" y="3344684"/>
            <a:ext cx="4266666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4A3E48-D1CF-A7D3-CBF0-0B581D2D82A6}"/>
              </a:ext>
            </a:extLst>
          </p:cNvPr>
          <p:cNvSpPr/>
          <p:nvPr/>
        </p:nvSpPr>
        <p:spPr bwMode="auto">
          <a:xfrm>
            <a:off x="6281904" y="3363742"/>
            <a:ext cx="4247619" cy="400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67C468-4106-C7F8-4A77-90015F2A3BBC}"/>
              </a:ext>
            </a:extLst>
          </p:cNvPr>
          <p:cNvSpPr/>
          <p:nvPr/>
        </p:nvSpPr>
        <p:spPr bwMode="auto">
          <a:xfrm>
            <a:off x="681904" y="4392858"/>
            <a:ext cx="2695238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0E00A1-C043-0903-F4E3-B5F50C49EDBC}"/>
              </a:ext>
            </a:extLst>
          </p:cNvPr>
          <p:cNvSpPr/>
          <p:nvPr/>
        </p:nvSpPr>
        <p:spPr bwMode="auto">
          <a:xfrm>
            <a:off x="6281904" y="4430973"/>
            <a:ext cx="2657143" cy="381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719596-215B-E2AB-FD52-6DFA98A90583}"/>
              </a:ext>
            </a:extLst>
          </p:cNvPr>
          <p:cNvSpPr/>
          <p:nvPr/>
        </p:nvSpPr>
        <p:spPr bwMode="auto">
          <a:xfrm>
            <a:off x="681904" y="5488676"/>
            <a:ext cx="1638095" cy="37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0C5D25-23C3-973C-C298-3AC4069DE5E4}"/>
              </a:ext>
            </a:extLst>
          </p:cNvPr>
          <p:cNvSpPr/>
          <p:nvPr/>
        </p:nvSpPr>
        <p:spPr bwMode="auto">
          <a:xfrm>
            <a:off x="6281904" y="5488676"/>
            <a:ext cx="1590476" cy="381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CC4D9-3328-CF16-608C-218F5EFDE6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8B6D8-39F1-CE9B-CFDD-90B72519FD92}"/>
              </a:ext>
            </a:extLst>
          </p:cNvPr>
          <p:cNvSpPr/>
          <p:nvPr/>
        </p:nvSpPr>
        <p:spPr bwMode="auto">
          <a:xfrm>
            <a:off x="7215238" y="2668760"/>
            <a:ext cx="3161904" cy="495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76BF5-EBF1-8E81-A825-CCC99C7F9ABE}"/>
              </a:ext>
            </a:extLst>
          </p:cNvPr>
          <p:cNvSpPr/>
          <p:nvPr/>
        </p:nvSpPr>
        <p:spPr bwMode="auto">
          <a:xfrm>
            <a:off x="6662857" y="3698255"/>
            <a:ext cx="3980952" cy="428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36E96B-0387-0D62-5151-DE57FDA0681D}"/>
              </a:ext>
            </a:extLst>
          </p:cNvPr>
          <p:cNvSpPr/>
          <p:nvPr/>
        </p:nvSpPr>
        <p:spPr bwMode="auto">
          <a:xfrm>
            <a:off x="6662857" y="4727750"/>
            <a:ext cx="2914285" cy="43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3A84DC-ECE3-D513-575F-88787C13768C}"/>
              </a:ext>
            </a:extLst>
          </p:cNvPr>
          <p:cNvSpPr/>
          <p:nvPr/>
        </p:nvSpPr>
        <p:spPr bwMode="auto">
          <a:xfrm>
            <a:off x="6662857" y="5804907"/>
            <a:ext cx="1590476" cy="381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3ABC18-322D-FE5A-7188-E94B8986ADAC}"/>
              </a:ext>
            </a:extLst>
          </p:cNvPr>
          <p:cNvSpPr/>
          <p:nvPr/>
        </p:nvSpPr>
        <p:spPr bwMode="auto">
          <a:xfrm>
            <a:off x="3615238" y="5900231"/>
            <a:ext cx="485714" cy="419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7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CB017-BA0A-FA7C-6365-35076A1EFD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2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9793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AA081-ABF0-9962-1FB9-058CB9209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FB1E6C-B6E1-F9BA-CFD7-4F59ACCF25FA}"/>
              </a:ext>
            </a:extLst>
          </p:cNvPr>
          <p:cNvSpPr/>
          <p:nvPr/>
        </p:nvSpPr>
        <p:spPr bwMode="auto">
          <a:xfrm>
            <a:off x="1900952" y="2305800"/>
            <a:ext cx="2885714" cy="4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E5BA31-7A94-AB37-E67E-664ECB0790CA}"/>
              </a:ext>
            </a:extLst>
          </p:cNvPr>
          <p:cNvSpPr/>
          <p:nvPr/>
        </p:nvSpPr>
        <p:spPr bwMode="auto">
          <a:xfrm>
            <a:off x="1358095" y="3363313"/>
            <a:ext cx="1847619" cy="3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E40903-C32E-C012-CF83-8F88F786A138}"/>
              </a:ext>
            </a:extLst>
          </p:cNvPr>
          <p:cNvSpPr/>
          <p:nvPr/>
        </p:nvSpPr>
        <p:spPr bwMode="auto">
          <a:xfrm>
            <a:off x="1358095" y="4335081"/>
            <a:ext cx="2314285" cy="51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8DC0FA-1F88-7C46-A5CB-D4B891707D6F}"/>
              </a:ext>
            </a:extLst>
          </p:cNvPr>
          <p:cNvSpPr/>
          <p:nvPr/>
        </p:nvSpPr>
        <p:spPr bwMode="auto">
          <a:xfrm>
            <a:off x="1320000" y="5354486"/>
            <a:ext cx="5304761" cy="51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38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9C161-DA48-E536-F3F2-8F089DAD3A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8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F6D39C-A3DA-13F1-0F9D-47126FDAC41B}"/>
              </a:ext>
            </a:extLst>
          </p:cNvPr>
          <p:cNvSpPr/>
          <p:nvPr/>
        </p:nvSpPr>
        <p:spPr bwMode="auto">
          <a:xfrm>
            <a:off x="1612899" y="2090956"/>
            <a:ext cx="1913356" cy="31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4D3B3E-0036-F269-F03F-21EE9F71CE75}"/>
              </a:ext>
            </a:extLst>
          </p:cNvPr>
          <p:cNvSpPr/>
          <p:nvPr/>
        </p:nvSpPr>
        <p:spPr bwMode="auto">
          <a:xfrm>
            <a:off x="5161987" y="2090956"/>
            <a:ext cx="2115946" cy="31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7DA6B9-4D85-8FE4-5A76-70BCED4CAF29}"/>
              </a:ext>
            </a:extLst>
          </p:cNvPr>
          <p:cNvSpPr/>
          <p:nvPr/>
        </p:nvSpPr>
        <p:spPr bwMode="auto">
          <a:xfrm>
            <a:off x="1237731" y="2886993"/>
            <a:ext cx="2663691" cy="382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71889-B2C7-82AB-AF88-C5F73CD56790}"/>
              </a:ext>
            </a:extLst>
          </p:cNvPr>
          <p:cNvSpPr/>
          <p:nvPr/>
        </p:nvSpPr>
        <p:spPr bwMode="auto">
          <a:xfrm>
            <a:off x="4786819" y="2886993"/>
            <a:ext cx="2866282" cy="382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E22B27-67F0-FB3A-2DC9-845FE502F30C}"/>
              </a:ext>
            </a:extLst>
          </p:cNvPr>
          <p:cNvSpPr/>
          <p:nvPr/>
        </p:nvSpPr>
        <p:spPr bwMode="auto">
          <a:xfrm>
            <a:off x="1237731" y="3713069"/>
            <a:ext cx="1875839" cy="30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095822-3896-7FA1-CBA4-D4988E2E5B84}"/>
              </a:ext>
            </a:extLst>
          </p:cNvPr>
          <p:cNvSpPr/>
          <p:nvPr/>
        </p:nvSpPr>
        <p:spPr bwMode="auto">
          <a:xfrm>
            <a:off x="4786819" y="3713069"/>
            <a:ext cx="1875839" cy="30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3ED238-731D-61D2-B06C-02E6A1BBE222}"/>
              </a:ext>
            </a:extLst>
          </p:cNvPr>
          <p:cNvSpPr/>
          <p:nvPr/>
        </p:nvSpPr>
        <p:spPr bwMode="auto">
          <a:xfrm>
            <a:off x="1237731" y="4494086"/>
            <a:ext cx="2025906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EE97BC-2407-1652-2BEF-E26E3CBDC44D}"/>
              </a:ext>
            </a:extLst>
          </p:cNvPr>
          <p:cNvSpPr/>
          <p:nvPr/>
        </p:nvSpPr>
        <p:spPr bwMode="auto">
          <a:xfrm>
            <a:off x="4786819" y="4494086"/>
            <a:ext cx="2243503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04D50F-9A3E-FBB5-F83E-51DA7D8BCD23}"/>
              </a:ext>
            </a:extLst>
          </p:cNvPr>
          <p:cNvSpPr/>
          <p:nvPr/>
        </p:nvSpPr>
        <p:spPr bwMode="auto">
          <a:xfrm>
            <a:off x="1192711" y="5297632"/>
            <a:ext cx="4577047" cy="398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D74FE7-02D5-97F9-E5D6-F651E9F0CBF1}"/>
              </a:ext>
            </a:extLst>
          </p:cNvPr>
          <p:cNvSpPr/>
          <p:nvPr/>
        </p:nvSpPr>
        <p:spPr bwMode="auto">
          <a:xfrm>
            <a:off x="1200214" y="6086159"/>
            <a:ext cx="5860121" cy="405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58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2023-07-12T11:12:00Z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