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A08852-F533-5BDC-BFFB-80C2CE0CB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666" y="3009952"/>
            <a:ext cx="8066667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42875-DFF9-D227-6A21-86B70D4C7D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4588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90312-669B-6282-DD41-BFF6500B2E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7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508F8-2AB6-46EC-268A-D72D3E2EF6FB}"/>
              </a:ext>
            </a:extLst>
          </p:cNvPr>
          <p:cNvSpPr/>
          <p:nvPr/>
        </p:nvSpPr>
        <p:spPr bwMode="auto">
          <a:xfrm>
            <a:off x="3402526" y="2243688"/>
            <a:ext cx="573047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78C147-D3F3-C3DC-418D-08FF9D7CD0A3}"/>
              </a:ext>
            </a:extLst>
          </p:cNvPr>
          <p:cNvSpPr/>
          <p:nvPr/>
        </p:nvSpPr>
        <p:spPr bwMode="auto">
          <a:xfrm>
            <a:off x="5553531" y="2243688"/>
            <a:ext cx="573047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AC1CB4-5EAB-F5F4-0D2C-67D8B49FEE7F}"/>
              </a:ext>
            </a:extLst>
          </p:cNvPr>
          <p:cNvSpPr/>
          <p:nvPr/>
        </p:nvSpPr>
        <p:spPr bwMode="auto">
          <a:xfrm>
            <a:off x="2331177" y="3216155"/>
            <a:ext cx="573047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65E0CC-F474-8894-45FD-11071783A452}"/>
              </a:ext>
            </a:extLst>
          </p:cNvPr>
          <p:cNvSpPr/>
          <p:nvPr/>
        </p:nvSpPr>
        <p:spPr bwMode="auto">
          <a:xfrm>
            <a:off x="4482181" y="3216155"/>
            <a:ext cx="573047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D34FE9-10CD-F008-A673-82AB23FAFE7B}"/>
              </a:ext>
            </a:extLst>
          </p:cNvPr>
          <p:cNvSpPr/>
          <p:nvPr/>
        </p:nvSpPr>
        <p:spPr bwMode="auto">
          <a:xfrm>
            <a:off x="1259827" y="5152779"/>
            <a:ext cx="581352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14E1B8-101F-5C76-01D2-2F5E8DBD4858}"/>
              </a:ext>
            </a:extLst>
          </p:cNvPr>
          <p:cNvSpPr/>
          <p:nvPr/>
        </p:nvSpPr>
        <p:spPr bwMode="auto">
          <a:xfrm>
            <a:off x="3410831" y="5152779"/>
            <a:ext cx="564742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A4D3AA-16B2-C9FF-C5D3-673633F088AF}"/>
              </a:ext>
            </a:extLst>
          </p:cNvPr>
          <p:cNvSpPr/>
          <p:nvPr/>
        </p:nvSpPr>
        <p:spPr bwMode="auto">
          <a:xfrm>
            <a:off x="5553531" y="5152779"/>
            <a:ext cx="573047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E494D7-0566-1833-94C2-6AE573A656D9}"/>
              </a:ext>
            </a:extLst>
          </p:cNvPr>
          <p:cNvSpPr/>
          <p:nvPr/>
        </p:nvSpPr>
        <p:spPr bwMode="auto">
          <a:xfrm>
            <a:off x="7704535" y="5152779"/>
            <a:ext cx="564742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DE0542-D384-C8E6-423C-417D80884E1A}"/>
              </a:ext>
            </a:extLst>
          </p:cNvPr>
          <p:cNvSpPr/>
          <p:nvPr/>
        </p:nvSpPr>
        <p:spPr bwMode="auto">
          <a:xfrm>
            <a:off x="1259827" y="6125246"/>
            <a:ext cx="573047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380AC4-145E-BF1B-076C-0FA6F07832B2}"/>
              </a:ext>
            </a:extLst>
          </p:cNvPr>
          <p:cNvSpPr/>
          <p:nvPr/>
        </p:nvSpPr>
        <p:spPr bwMode="auto">
          <a:xfrm>
            <a:off x="3410831" y="6125246"/>
            <a:ext cx="564742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EABB60-10B7-1BCC-912D-AE2A93CD135E}"/>
              </a:ext>
            </a:extLst>
          </p:cNvPr>
          <p:cNvSpPr/>
          <p:nvPr/>
        </p:nvSpPr>
        <p:spPr bwMode="auto">
          <a:xfrm>
            <a:off x="5553531" y="6125246"/>
            <a:ext cx="573047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2610453-5254-656A-8304-140FBF02238C}"/>
              </a:ext>
            </a:extLst>
          </p:cNvPr>
          <p:cNvSpPr/>
          <p:nvPr/>
        </p:nvSpPr>
        <p:spPr bwMode="auto">
          <a:xfrm>
            <a:off x="7704535" y="6125246"/>
            <a:ext cx="564742" cy="38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21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4A88E-4FA1-8BE3-8FF2-F17D5C5FA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15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193A0E-3039-D811-AE84-980EFDA91598}"/>
              </a:ext>
            </a:extLst>
          </p:cNvPr>
          <p:cNvSpPr/>
          <p:nvPr/>
        </p:nvSpPr>
        <p:spPr bwMode="auto">
          <a:xfrm>
            <a:off x="3887410" y="4746006"/>
            <a:ext cx="798038" cy="27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CE5320-FE76-34B1-8601-703FC0C85CCB}"/>
              </a:ext>
            </a:extLst>
          </p:cNvPr>
          <p:cNvSpPr/>
          <p:nvPr/>
        </p:nvSpPr>
        <p:spPr bwMode="auto">
          <a:xfrm>
            <a:off x="3868851" y="5482247"/>
            <a:ext cx="828970" cy="27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63611E-4620-12B7-4B90-618D3214A3B9}"/>
              </a:ext>
            </a:extLst>
          </p:cNvPr>
          <p:cNvSpPr/>
          <p:nvPr/>
        </p:nvSpPr>
        <p:spPr bwMode="auto">
          <a:xfrm>
            <a:off x="3862664" y="6224674"/>
            <a:ext cx="835156" cy="284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90885-FF22-E6A1-CEA5-6DD3DF24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CB33AB-1A8A-E7AB-97D8-726D70CB0850}"/>
              </a:ext>
            </a:extLst>
          </p:cNvPr>
          <p:cNvSpPr/>
          <p:nvPr/>
        </p:nvSpPr>
        <p:spPr bwMode="auto">
          <a:xfrm>
            <a:off x="4386666" y="1334350"/>
            <a:ext cx="1285714" cy="42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F2C84B-AD36-93D0-57A0-EDAD05F3BF17}"/>
              </a:ext>
            </a:extLst>
          </p:cNvPr>
          <p:cNvSpPr/>
          <p:nvPr/>
        </p:nvSpPr>
        <p:spPr bwMode="auto">
          <a:xfrm>
            <a:off x="4386666" y="2469078"/>
            <a:ext cx="1276190" cy="4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53C60E-E614-BCDA-9976-4F7AB31CD3D6}"/>
              </a:ext>
            </a:extLst>
          </p:cNvPr>
          <p:cNvSpPr/>
          <p:nvPr/>
        </p:nvSpPr>
        <p:spPr bwMode="auto">
          <a:xfrm>
            <a:off x="4386666" y="3603807"/>
            <a:ext cx="1276190" cy="4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10ED3F-C34F-66B5-B0EC-F18BB6E08757}"/>
              </a:ext>
            </a:extLst>
          </p:cNvPr>
          <p:cNvSpPr/>
          <p:nvPr/>
        </p:nvSpPr>
        <p:spPr bwMode="auto">
          <a:xfrm>
            <a:off x="4386666" y="4757606"/>
            <a:ext cx="1276190" cy="41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A230B9-B84E-B97A-2DE3-B1BD0FD0D9B4}"/>
              </a:ext>
            </a:extLst>
          </p:cNvPr>
          <p:cNvSpPr/>
          <p:nvPr/>
        </p:nvSpPr>
        <p:spPr bwMode="auto">
          <a:xfrm>
            <a:off x="4386666" y="5882799"/>
            <a:ext cx="1276190" cy="4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60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69DAF-A520-E314-5D77-9E5DC3F91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5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5141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1BF00-219E-F705-93FF-6FFB0D7C33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2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0E344-E604-376B-35B3-181BCE22F619}"/>
              </a:ext>
            </a:extLst>
          </p:cNvPr>
          <p:cNvSpPr/>
          <p:nvPr/>
        </p:nvSpPr>
        <p:spPr bwMode="auto">
          <a:xfrm>
            <a:off x="4077184" y="1331002"/>
            <a:ext cx="813379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04696A-D0D8-EECA-89CA-EADA76C82E43}"/>
              </a:ext>
            </a:extLst>
          </p:cNvPr>
          <p:cNvSpPr/>
          <p:nvPr/>
        </p:nvSpPr>
        <p:spPr bwMode="auto">
          <a:xfrm>
            <a:off x="4340336" y="2288343"/>
            <a:ext cx="1060583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327A7C-0D92-4B11-10B6-7EC9C0AC8941}"/>
              </a:ext>
            </a:extLst>
          </p:cNvPr>
          <p:cNvSpPr/>
          <p:nvPr/>
        </p:nvSpPr>
        <p:spPr bwMode="auto">
          <a:xfrm>
            <a:off x="1262253" y="3245684"/>
            <a:ext cx="1299812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93D68C-B6E6-649C-B132-8C34739ED27C}"/>
              </a:ext>
            </a:extLst>
          </p:cNvPr>
          <p:cNvSpPr/>
          <p:nvPr/>
        </p:nvSpPr>
        <p:spPr bwMode="auto">
          <a:xfrm>
            <a:off x="4858666" y="3245684"/>
            <a:ext cx="287075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CD64DE-5436-55E9-2304-72C6D4BB12A1}"/>
              </a:ext>
            </a:extLst>
          </p:cNvPr>
          <p:cNvSpPr/>
          <p:nvPr/>
        </p:nvSpPr>
        <p:spPr bwMode="auto">
          <a:xfrm>
            <a:off x="4858666" y="4203024"/>
            <a:ext cx="1586887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DE2A12-067B-CFCA-A43C-4708CF90AEC0}"/>
              </a:ext>
            </a:extLst>
          </p:cNvPr>
          <p:cNvSpPr/>
          <p:nvPr/>
        </p:nvSpPr>
        <p:spPr bwMode="auto">
          <a:xfrm>
            <a:off x="1262253" y="5144409"/>
            <a:ext cx="1818142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7C3595-A81C-CBE2-54AA-6D25D5E49E4D}"/>
              </a:ext>
            </a:extLst>
          </p:cNvPr>
          <p:cNvSpPr/>
          <p:nvPr/>
        </p:nvSpPr>
        <p:spPr bwMode="auto">
          <a:xfrm>
            <a:off x="6150504" y="5144409"/>
            <a:ext cx="1842066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E7E3FA-325D-C4AD-FA1F-1B07A9C59EE1}"/>
              </a:ext>
            </a:extLst>
          </p:cNvPr>
          <p:cNvSpPr/>
          <p:nvPr/>
        </p:nvSpPr>
        <p:spPr bwMode="auto">
          <a:xfrm>
            <a:off x="1262253" y="6101750"/>
            <a:ext cx="2073320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5C52DF-9E85-17CF-507D-C73C4C89AF50}"/>
              </a:ext>
            </a:extLst>
          </p:cNvPr>
          <p:cNvSpPr/>
          <p:nvPr/>
        </p:nvSpPr>
        <p:spPr bwMode="auto">
          <a:xfrm>
            <a:off x="6014941" y="6101750"/>
            <a:ext cx="2105217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FC287-6C0B-46BA-E3F5-084C73A02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2502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BF15B-1020-47A1-9389-1D065A63F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3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1378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265FA-070C-F44A-9759-86FF116234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7135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A31B6-AE30-B569-A5F1-BB67FE498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8C697-86C2-C4E9-92C3-1C224F6AB791}"/>
              </a:ext>
            </a:extLst>
          </p:cNvPr>
          <p:cNvSpPr/>
          <p:nvPr/>
        </p:nvSpPr>
        <p:spPr bwMode="auto">
          <a:xfrm>
            <a:off x="5634285" y="1315179"/>
            <a:ext cx="1266666" cy="438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699CB1-3593-B0F2-9377-EB4504C11AE5}"/>
              </a:ext>
            </a:extLst>
          </p:cNvPr>
          <p:cNvSpPr/>
          <p:nvPr/>
        </p:nvSpPr>
        <p:spPr bwMode="auto">
          <a:xfrm>
            <a:off x="6281904" y="2430510"/>
            <a:ext cx="1542857" cy="438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FD1C84-E234-9203-0BC2-BA2873C29B1E}"/>
              </a:ext>
            </a:extLst>
          </p:cNvPr>
          <p:cNvSpPr/>
          <p:nvPr/>
        </p:nvSpPr>
        <p:spPr bwMode="auto">
          <a:xfrm>
            <a:off x="6253333" y="3536309"/>
            <a:ext cx="1571428" cy="438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9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2023-07-12T10:38:02Z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