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118" autoAdjust="0"/>
  </p:normalViewPr>
  <p:slideViewPr>
    <p:cSldViewPr>
      <p:cViewPr>
        <p:scale>
          <a:sx n="66" d="100"/>
          <a:sy n="66" d="100"/>
        </p:scale>
        <p:origin x="498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E1B57E-C90D-3009-465C-3B2E49D04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190" y="2967095"/>
            <a:ext cx="8047619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52FBE-8E83-345D-C9F1-E87D8E523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4BF38-7DC1-5DA0-222F-70C8DA3D90F4}"/>
              </a:ext>
            </a:extLst>
          </p:cNvPr>
          <p:cNvSpPr/>
          <p:nvPr/>
        </p:nvSpPr>
        <p:spPr bwMode="auto">
          <a:xfrm>
            <a:off x="681904" y="1133971"/>
            <a:ext cx="3780952" cy="524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5E6CF-7788-DDEB-944E-8B2E952EEE63}"/>
              </a:ext>
            </a:extLst>
          </p:cNvPr>
          <p:cNvSpPr/>
          <p:nvPr/>
        </p:nvSpPr>
        <p:spPr bwMode="auto">
          <a:xfrm>
            <a:off x="5481904" y="1133971"/>
            <a:ext cx="4228572" cy="543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E3FA9C-EBA8-C926-A392-E8C51FFFA179}"/>
              </a:ext>
            </a:extLst>
          </p:cNvPr>
          <p:cNvSpPr/>
          <p:nvPr/>
        </p:nvSpPr>
        <p:spPr bwMode="auto">
          <a:xfrm>
            <a:off x="681904" y="2191547"/>
            <a:ext cx="2457142" cy="381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46163-C847-0FBA-7762-ABA3E302A1A7}"/>
              </a:ext>
            </a:extLst>
          </p:cNvPr>
          <p:cNvSpPr/>
          <p:nvPr/>
        </p:nvSpPr>
        <p:spPr bwMode="auto">
          <a:xfrm>
            <a:off x="5539047" y="2191547"/>
            <a:ext cx="2647619" cy="381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B7665-E5A6-C3FE-1112-302F218211CF}"/>
              </a:ext>
            </a:extLst>
          </p:cNvPr>
          <p:cNvSpPr/>
          <p:nvPr/>
        </p:nvSpPr>
        <p:spPr bwMode="auto">
          <a:xfrm>
            <a:off x="681904" y="3106207"/>
            <a:ext cx="2409523" cy="50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05CDB0-1AC6-B355-10E3-0974FAB9E71A}"/>
              </a:ext>
            </a:extLst>
          </p:cNvPr>
          <p:cNvSpPr/>
          <p:nvPr/>
        </p:nvSpPr>
        <p:spPr bwMode="auto">
          <a:xfrm>
            <a:off x="5539047" y="3106207"/>
            <a:ext cx="2314285" cy="50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F70709-00C9-48B9-6203-E3123ED0DEBA}"/>
              </a:ext>
            </a:extLst>
          </p:cNvPr>
          <p:cNvSpPr/>
          <p:nvPr/>
        </p:nvSpPr>
        <p:spPr bwMode="auto">
          <a:xfrm>
            <a:off x="681904" y="4049451"/>
            <a:ext cx="3761904" cy="5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1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44C0C-745B-F67E-B7B9-CA904A3E6A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2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E8C1A7-7282-9528-8DD1-B24D0A43D4F0}"/>
              </a:ext>
            </a:extLst>
          </p:cNvPr>
          <p:cNvSpPr/>
          <p:nvPr/>
        </p:nvSpPr>
        <p:spPr bwMode="auto">
          <a:xfrm>
            <a:off x="1578501" y="4127478"/>
            <a:ext cx="7032563" cy="37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FAF64-34C4-6709-1767-038EDBDE222A}"/>
              </a:ext>
            </a:extLst>
          </p:cNvPr>
          <p:cNvSpPr/>
          <p:nvPr/>
        </p:nvSpPr>
        <p:spPr bwMode="auto">
          <a:xfrm>
            <a:off x="1986290" y="4857316"/>
            <a:ext cx="2375188" cy="37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0955E7-A9FA-0508-38B0-694F09B86215}"/>
              </a:ext>
            </a:extLst>
          </p:cNvPr>
          <p:cNvSpPr/>
          <p:nvPr/>
        </p:nvSpPr>
        <p:spPr bwMode="auto">
          <a:xfrm>
            <a:off x="1578501" y="5572844"/>
            <a:ext cx="2582660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738E33-7F0E-DFCF-FE26-4A11E29EAC88}"/>
              </a:ext>
            </a:extLst>
          </p:cNvPr>
          <p:cNvSpPr/>
          <p:nvPr/>
        </p:nvSpPr>
        <p:spPr bwMode="auto">
          <a:xfrm>
            <a:off x="1578501" y="6338459"/>
            <a:ext cx="1187594" cy="27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65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6ED79-AE89-CBE2-C660-9602A7CF6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0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984672-860B-72A1-109A-F601FD46E82C}"/>
              </a:ext>
            </a:extLst>
          </p:cNvPr>
          <p:cNvSpPr/>
          <p:nvPr/>
        </p:nvSpPr>
        <p:spPr bwMode="auto">
          <a:xfrm>
            <a:off x="5688387" y="3798129"/>
            <a:ext cx="819783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AA9868-332F-0830-BCBF-E13464883161}"/>
              </a:ext>
            </a:extLst>
          </p:cNvPr>
          <p:cNvSpPr/>
          <p:nvPr/>
        </p:nvSpPr>
        <p:spPr bwMode="auto">
          <a:xfrm>
            <a:off x="5688387" y="4709784"/>
            <a:ext cx="819783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01B577-251A-71FD-BD54-7DC513A29F5C}"/>
              </a:ext>
            </a:extLst>
          </p:cNvPr>
          <p:cNvSpPr/>
          <p:nvPr/>
        </p:nvSpPr>
        <p:spPr bwMode="auto">
          <a:xfrm>
            <a:off x="5274355" y="5805264"/>
            <a:ext cx="463716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C0C16-E3EF-B21A-CCFF-AE11640BE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4D82F-5840-1DE2-E82C-70C067F67DF6}"/>
              </a:ext>
            </a:extLst>
          </p:cNvPr>
          <p:cNvSpPr/>
          <p:nvPr/>
        </p:nvSpPr>
        <p:spPr bwMode="auto">
          <a:xfrm>
            <a:off x="6215238" y="2278407"/>
            <a:ext cx="495238" cy="43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933D94-55B1-8294-2F5E-7A3E429ECAD7}"/>
              </a:ext>
            </a:extLst>
          </p:cNvPr>
          <p:cNvSpPr/>
          <p:nvPr/>
        </p:nvSpPr>
        <p:spPr bwMode="auto">
          <a:xfrm>
            <a:off x="4072380" y="3088951"/>
            <a:ext cx="1028571" cy="46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E37E05-35C2-8EDE-4807-2DD95301710F}"/>
              </a:ext>
            </a:extLst>
          </p:cNvPr>
          <p:cNvSpPr/>
          <p:nvPr/>
        </p:nvSpPr>
        <p:spPr bwMode="auto">
          <a:xfrm>
            <a:off x="2777142" y="3947175"/>
            <a:ext cx="4238095" cy="47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35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37CC2-640A-D498-BB4E-349B70C64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2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B8680-7041-7FD8-9EF4-2AC7875FA049}"/>
              </a:ext>
            </a:extLst>
          </p:cNvPr>
          <p:cNvSpPr/>
          <p:nvPr/>
        </p:nvSpPr>
        <p:spPr bwMode="auto">
          <a:xfrm>
            <a:off x="6477755" y="2112467"/>
            <a:ext cx="441918" cy="29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61FD94-5B37-F3F2-F027-05B31A166888}"/>
              </a:ext>
            </a:extLst>
          </p:cNvPr>
          <p:cNvSpPr/>
          <p:nvPr/>
        </p:nvSpPr>
        <p:spPr bwMode="auto">
          <a:xfrm>
            <a:off x="3076900" y="3092756"/>
            <a:ext cx="435514" cy="29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00CB4-8BA8-0504-282E-9C82F0C9929F}"/>
              </a:ext>
            </a:extLst>
          </p:cNvPr>
          <p:cNvSpPr/>
          <p:nvPr/>
        </p:nvSpPr>
        <p:spPr bwMode="auto">
          <a:xfrm>
            <a:off x="1706311" y="4079452"/>
            <a:ext cx="441918" cy="281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AA76C-757B-2312-F13B-CB0BADD445B7}"/>
              </a:ext>
            </a:extLst>
          </p:cNvPr>
          <p:cNvSpPr/>
          <p:nvPr/>
        </p:nvSpPr>
        <p:spPr bwMode="auto">
          <a:xfrm>
            <a:off x="5517061" y="5059741"/>
            <a:ext cx="435514" cy="29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1B14D1-BBFD-9F66-5214-D4244868D35C}"/>
              </a:ext>
            </a:extLst>
          </p:cNvPr>
          <p:cNvSpPr/>
          <p:nvPr/>
        </p:nvSpPr>
        <p:spPr bwMode="auto">
          <a:xfrm>
            <a:off x="6894055" y="5059741"/>
            <a:ext cx="441918" cy="28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2D79D0-0982-43A1-6F0C-C95C15485B94}"/>
              </a:ext>
            </a:extLst>
          </p:cNvPr>
          <p:cNvSpPr/>
          <p:nvPr/>
        </p:nvSpPr>
        <p:spPr bwMode="auto">
          <a:xfrm>
            <a:off x="2250704" y="6040031"/>
            <a:ext cx="621248" cy="29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7BC84F-E8C4-202D-B5F9-DF4B660376F5}"/>
              </a:ext>
            </a:extLst>
          </p:cNvPr>
          <p:cNvSpPr/>
          <p:nvPr/>
        </p:nvSpPr>
        <p:spPr bwMode="auto">
          <a:xfrm>
            <a:off x="3672530" y="6040031"/>
            <a:ext cx="441918" cy="29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8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C44A7-A3C9-15F4-30D4-8D1FE40D61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B32FFF-C744-055D-DC02-51FED3B69A55}"/>
              </a:ext>
            </a:extLst>
          </p:cNvPr>
          <p:cNvSpPr/>
          <p:nvPr/>
        </p:nvSpPr>
        <p:spPr bwMode="auto">
          <a:xfrm>
            <a:off x="7386666" y="3337358"/>
            <a:ext cx="3095238" cy="56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6A6AF-D77B-75F0-8882-DBC75711333D}"/>
              </a:ext>
            </a:extLst>
          </p:cNvPr>
          <p:cNvSpPr/>
          <p:nvPr/>
        </p:nvSpPr>
        <p:spPr bwMode="auto">
          <a:xfrm>
            <a:off x="2758095" y="5445197"/>
            <a:ext cx="6800000" cy="581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1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2A3E7-5F88-71A7-4E38-CBAF03F69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61865-2388-37C5-61C9-A78F2A061D92}"/>
              </a:ext>
            </a:extLst>
          </p:cNvPr>
          <p:cNvSpPr/>
          <p:nvPr/>
        </p:nvSpPr>
        <p:spPr bwMode="auto">
          <a:xfrm>
            <a:off x="681904" y="3431135"/>
            <a:ext cx="4628571" cy="50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416CF8-37C5-2CF3-0321-50E850B753A8}"/>
              </a:ext>
            </a:extLst>
          </p:cNvPr>
          <p:cNvSpPr/>
          <p:nvPr/>
        </p:nvSpPr>
        <p:spPr bwMode="auto">
          <a:xfrm>
            <a:off x="6662857" y="3431135"/>
            <a:ext cx="4190476" cy="50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96551-A580-5395-94CB-AEBBCB978435}"/>
              </a:ext>
            </a:extLst>
          </p:cNvPr>
          <p:cNvSpPr/>
          <p:nvPr/>
        </p:nvSpPr>
        <p:spPr bwMode="auto">
          <a:xfrm>
            <a:off x="681904" y="4431946"/>
            <a:ext cx="2761904" cy="42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45CEA8-E4F1-C21B-A468-21B260F9C587}"/>
              </a:ext>
            </a:extLst>
          </p:cNvPr>
          <p:cNvSpPr/>
          <p:nvPr/>
        </p:nvSpPr>
        <p:spPr bwMode="auto">
          <a:xfrm>
            <a:off x="6662857" y="4431946"/>
            <a:ext cx="2657142" cy="42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E96C8A-5A52-5976-C699-A94BBAC21013}"/>
              </a:ext>
            </a:extLst>
          </p:cNvPr>
          <p:cNvSpPr/>
          <p:nvPr/>
        </p:nvSpPr>
        <p:spPr bwMode="auto">
          <a:xfrm>
            <a:off x="681904" y="5461351"/>
            <a:ext cx="1704761" cy="38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8561B5-E5AC-5768-6EA6-21568456103A}"/>
              </a:ext>
            </a:extLst>
          </p:cNvPr>
          <p:cNvSpPr/>
          <p:nvPr/>
        </p:nvSpPr>
        <p:spPr bwMode="auto">
          <a:xfrm>
            <a:off x="6662857" y="5461351"/>
            <a:ext cx="1314285" cy="38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78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E979D-9BD6-3C36-F9D1-1A7AF41730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0DFE1-C49F-91F6-F37B-D269D821F429}"/>
              </a:ext>
            </a:extLst>
          </p:cNvPr>
          <p:cNvSpPr/>
          <p:nvPr/>
        </p:nvSpPr>
        <p:spPr bwMode="auto">
          <a:xfrm>
            <a:off x="681904" y="2107739"/>
            <a:ext cx="4552380" cy="49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6D4EB-C0D7-0F36-A2C3-A5F471020500}"/>
              </a:ext>
            </a:extLst>
          </p:cNvPr>
          <p:cNvSpPr/>
          <p:nvPr/>
        </p:nvSpPr>
        <p:spPr bwMode="auto">
          <a:xfrm>
            <a:off x="6577142" y="2107739"/>
            <a:ext cx="4171428" cy="49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A18511-1E2D-7181-2737-39C37C8C44DD}"/>
              </a:ext>
            </a:extLst>
          </p:cNvPr>
          <p:cNvSpPr/>
          <p:nvPr/>
        </p:nvSpPr>
        <p:spPr bwMode="auto">
          <a:xfrm>
            <a:off x="681904" y="3062142"/>
            <a:ext cx="2695238" cy="429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3D00BA-B0A5-CEC2-D228-22A6C44B8C76}"/>
              </a:ext>
            </a:extLst>
          </p:cNvPr>
          <p:cNvSpPr/>
          <p:nvPr/>
        </p:nvSpPr>
        <p:spPr bwMode="auto">
          <a:xfrm>
            <a:off x="6577142" y="3109862"/>
            <a:ext cx="2647619" cy="38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D1D683-00B4-CC7E-7570-2894C4059549}"/>
              </a:ext>
            </a:extLst>
          </p:cNvPr>
          <p:cNvSpPr/>
          <p:nvPr/>
        </p:nvSpPr>
        <p:spPr bwMode="auto">
          <a:xfrm>
            <a:off x="681904" y="4073809"/>
            <a:ext cx="1361904" cy="38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C92082-ED26-8C59-3544-6AED2DB3F5A2}"/>
              </a:ext>
            </a:extLst>
          </p:cNvPr>
          <p:cNvSpPr/>
          <p:nvPr/>
        </p:nvSpPr>
        <p:spPr bwMode="auto">
          <a:xfrm>
            <a:off x="6577142" y="4073809"/>
            <a:ext cx="1047619" cy="38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84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54889-15F2-5555-F4B9-8C67DDCF84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3C820-E1C5-94CA-2497-8AAFBED7CA0E}"/>
              </a:ext>
            </a:extLst>
          </p:cNvPr>
          <p:cNvSpPr/>
          <p:nvPr/>
        </p:nvSpPr>
        <p:spPr bwMode="auto">
          <a:xfrm>
            <a:off x="681904" y="2115874"/>
            <a:ext cx="6066666" cy="495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0742E3-FC34-47D2-8312-278F6E0423A9}"/>
              </a:ext>
            </a:extLst>
          </p:cNvPr>
          <p:cNvSpPr/>
          <p:nvPr/>
        </p:nvSpPr>
        <p:spPr bwMode="auto">
          <a:xfrm>
            <a:off x="681904" y="3088168"/>
            <a:ext cx="2952380" cy="42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905DF2-6732-7BA1-4710-E4B2B390CACB}"/>
              </a:ext>
            </a:extLst>
          </p:cNvPr>
          <p:cNvSpPr/>
          <p:nvPr/>
        </p:nvSpPr>
        <p:spPr bwMode="auto">
          <a:xfrm>
            <a:off x="681904" y="4098591"/>
            <a:ext cx="1628571" cy="38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2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034FA-BA02-0CE9-46D4-2AF940293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519164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2023-07-12T11:05:27Z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