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102" y="1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6A578BE-4CD8-C27D-3754-B0DBC671D1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952" y="2995666"/>
            <a:ext cx="8838095" cy="8666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2903D2-F097-0C79-A6F0-11898641A8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9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8C92F5-23DE-B836-EFDA-278DCC99433E}"/>
              </a:ext>
            </a:extLst>
          </p:cNvPr>
          <p:cNvSpPr/>
          <p:nvPr/>
        </p:nvSpPr>
        <p:spPr bwMode="auto">
          <a:xfrm>
            <a:off x="8548571" y="1353669"/>
            <a:ext cx="342858" cy="438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602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81DB44-A8FA-B28E-9945-115525E2F3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05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B3A965-616D-8E0A-9022-866F3AFF115A}"/>
              </a:ext>
            </a:extLst>
          </p:cNvPr>
          <p:cNvSpPr/>
          <p:nvPr/>
        </p:nvSpPr>
        <p:spPr bwMode="auto">
          <a:xfrm>
            <a:off x="7186666" y="1316367"/>
            <a:ext cx="942857" cy="440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2CED722-FD8D-97C8-16FC-DF66A6D177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0542" y="2263674"/>
            <a:ext cx="5530916" cy="2819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340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7E055D-3A54-2DF5-163B-D9C3C727A9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837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40AD0F-3BB6-16DE-6023-272A08F29A93}"/>
              </a:ext>
            </a:extLst>
          </p:cNvPr>
          <p:cNvSpPr/>
          <p:nvPr/>
        </p:nvSpPr>
        <p:spPr bwMode="auto">
          <a:xfrm>
            <a:off x="1492441" y="5491905"/>
            <a:ext cx="3008456" cy="372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2639D4-4D50-C93F-7C87-DE21AC08C35E}"/>
              </a:ext>
            </a:extLst>
          </p:cNvPr>
          <p:cNvSpPr/>
          <p:nvPr/>
        </p:nvSpPr>
        <p:spPr bwMode="auto">
          <a:xfrm>
            <a:off x="1499217" y="6244094"/>
            <a:ext cx="6613184" cy="359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328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72AD81-4D7C-08AC-A525-62A03BEEE2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636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429213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7C8BFA-790E-8798-FDB9-65F0EDB0D0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6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877F20-BA77-33EE-23A7-925AF631376D}"/>
              </a:ext>
            </a:extLst>
          </p:cNvPr>
          <p:cNvSpPr/>
          <p:nvPr/>
        </p:nvSpPr>
        <p:spPr bwMode="auto">
          <a:xfrm>
            <a:off x="1253333" y="1382095"/>
            <a:ext cx="2676190" cy="400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DE4D1C-1067-86EA-06B5-B684D2364F14}"/>
              </a:ext>
            </a:extLst>
          </p:cNvPr>
          <p:cNvSpPr/>
          <p:nvPr/>
        </p:nvSpPr>
        <p:spPr bwMode="auto">
          <a:xfrm>
            <a:off x="681904" y="2440712"/>
            <a:ext cx="3266666" cy="400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FD4FD3-DA21-EB95-962B-BD530A810A8D}"/>
              </a:ext>
            </a:extLst>
          </p:cNvPr>
          <p:cNvSpPr/>
          <p:nvPr/>
        </p:nvSpPr>
        <p:spPr bwMode="auto">
          <a:xfrm>
            <a:off x="681904" y="3442107"/>
            <a:ext cx="2933333" cy="515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C1FE38-35FA-3DA1-B5EA-D013A09CA9FD}"/>
              </a:ext>
            </a:extLst>
          </p:cNvPr>
          <p:cNvSpPr/>
          <p:nvPr/>
        </p:nvSpPr>
        <p:spPr bwMode="auto">
          <a:xfrm>
            <a:off x="681904" y="4481650"/>
            <a:ext cx="8654456" cy="505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688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56C68F-B708-DDFF-1BF7-C3FC801F0B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8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D21324-65DD-5A59-7CAF-1395486017F7}"/>
              </a:ext>
            </a:extLst>
          </p:cNvPr>
          <p:cNvSpPr/>
          <p:nvPr/>
        </p:nvSpPr>
        <p:spPr bwMode="auto">
          <a:xfrm>
            <a:off x="2329523" y="5575987"/>
            <a:ext cx="933333" cy="438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26579F-C577-CF73-3CE0-C99B225C9F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8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21DB4B-0620-8795-6A94-0E18475BD2D2}"/>
              </a:ext>
            </a:extLst>
          </p:cNvPr>
          <p:cNvSpPr/>
          <p:nvPr/>
        </p:nvSpPr>
        <p:spPr bwMode="auto">
          <a:xfrm>
            <a:off x="2262857" y="2534463"/>
            <a:ext cx="1276190" cy="438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3CC6EF-B648-C863-432B-459A70D2B5E6}"/>
              </a:ext>
            </a:extLst>
          </p:cNvPr>
          <p:cNvSpPr/>
          <p:nvPr/>
        </p:nvSpPr>
        <p:spPr bwMode="auto">
          <a:xfrm>
            <a:off x="9472380" y="3687256"/>
            <a:ext cx="876190" cy="438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4240D2-3624-FD98-7A9B-C98D4B5CFBCD}"/>
              </a:ext>
            </a:extLst>
          </p:cNvPr>
          <p:cNvSpPr/>
          <p:nvPr/>
        </p:nvSpPr>
        <p:spPr bwMode="auto">
          <a:xfrm>
            <a:off x="5339047" y="4840049"/>
            <a:ext cx="1276190" cy="438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12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462A0E-2070-3AA8-92C3-23CABC6B11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6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9EF020-9420-05FD-9C3A-A148D54D486A}"/>
              </a:ext>
            </a:extLst>
          </p:cNvPr>
          <p:cNvSpPr/>
          <p:nvPr/>
        </p:nvSpPr>
        <p:spPr bwMode="auto">
          <a:xfrm>
            <a:off x="5329523" y="2458726"/>
            <a:ext cx="1285714" cy="438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486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084781-93ED-C0BF-2C1D-26A25D1E6E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6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27006C-ACAB-B772-BA54-EF5C2FE61C98}"/>
              </a:ext>
            </a:extLst>
          </p:cNvPr>
          <p:cNvSpPr/>
          <p:nvPr/>
        </p:nvSpPr>
        <p:spPr bwMode="auto">
          <a:xfrm>
            <a:off x="2120000" y="3648246"/>
            <a:ext cx="409523" cy="466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21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097ECB-ECCF-3419-A39B-C9B999A7EF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6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A3AB24-AB04-3332-8EDA-3F0E7AD20FFF}"/>
              </a:ext>
            </a:extLst>
          </p:cNvPr>
          <p:cNvSpPr/>
          <p:nvPr/>
        </p:nvSpPr>
        <p:spPr bwMode="auto">
          <a:xfrm>
            <a:off x="9348571" y="2422106"/>
            <a:ext cx="495238" cy="457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745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841D12-F92D-90EB-3C6A-0558102C74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9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4CC209-4706-82FC-E787-4344590BBF3B}"/>
              </a:ext>
            </a:extLst>
          </p:cNvPr>
          <p:cNvSpPr/>
          <p:nvPr/>
        </p:nvSpPr>
        <p:spPr bwMode="auto">
          <a:xfrm>
            <a:off x="7539047" y="1229318"/>
            <a:ext cx="380952" cy="457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952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694E5D-76E1-852C-DFDD-FD411D7B73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7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68CC12-B85C-9DEC-2BCF-AA38A41047B0}"/>
              </a:ext>
            </a:extLst>
          </p:cNvPr>
          <p:cNvSpPr/>
          <p:nvPr/>
        </p:nvSpPr>
        <p:spPr bwMode="auto">
          <a:xfrm>
            <a:off x="10100952" y="2459078"/>
            <a:ext cx="476190" cy="428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83C884-839C-775A-1185-7EEC2C3F0764}"/>
              </a:ext>
            </a:extLst>
          </p:cNvPr>
          <p:cNvSpPr/>
          <p:nvPr/>
        </p:nvSpPr>
        <p:spPr bwMode="auto">
          <a:xfrm>
            <a:off x="10005714" y="3517191"/>
            <a:ext cx="571428" cy="581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C76B5F-A42D-F63C-7D01-6C33BF3204B9}"/>
              </a:ext>
            </a:extLst>
          </p:cNvPr>
          <p:cNvSpPr/>
          <p:nvPr/>
        </p:nvSpPr>
        <p:spPr bwMode="auto">
          <a:xfrm>
            <a:off x="10100952" y="4756423"/>
            <a:ext cx="476190" cy="419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401824-F748-F3FA-2B69-EE5F6B914201}"/>
              </a:ext>
            </a:extLst>
          </p:cNvPr>
          <p:cNvSpPr/>
          <p:nvPr/>
        </p:nvSpPr>
        <p:spPr bwMode="auto">
          <a:xfrm>
            <a:off x="10100952" y="5900329"/>
            <a:ext cx="476190" cy="419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878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BC18D4-6D20-A2FB-AA45-CF644BCE53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54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C535CD-544D-B877-3E60-2D8CA472EC2B}"/>
              </a:ext>
            </a:extLst>
          </p:cNvPr>
          <p:cNvSpPr/>
          <p:nvPr/>
        </p:nvSpPr>
        <p:spPr bwMode="auto">
          <a:xfrm>
            <a:off x="6598232" y="6052835"/>
            <a:ext cx="567197" cy="386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66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2023-07-12T10:35:43Z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