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098" y="6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228D9D-2438-B769-1710-35100B942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524" y="3000428"/>
            <a:ext cx="8780952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6F970-C4DA-F3E3-FDBE-15BD34098C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3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862058-8B42-C285-68A9-FA6C5D8ADF55}"/>
              </a:ext>
            </a:extLst>
          </p:cNvPr>
          <p:cNvSpPr/>
          <p:nvPr/>
        </p:nvSpPr>
        <p:spPr bwMode="auto">
          <a:xfrm>
            <a:off x="5447928" y="4221088"/>
            <a:ext cx="1152128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E28BE6-D681-F435-DB73-B623BFD4F0C9}"/>
              </a:ext>
            </a:extLst>
          </p:cNvPr>
          <p:cNvSpPr/>
          <p:nvPr/>
        </p:nvSpPr>
        <p:spPr bwMode="auto">
          <a:xfrm>
            <a:off x="1853881" y="5239667"/>
            <a:ext cx="371211" cy="357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271714-EE29-B1B7-D5F2-9546575E703E}"/>
              </a:ext>
            </a:extLst>
          </p:cNvPr>
          <p:cNvSpPr/>
          <p:nvPr/>
        </p:nvSpPr>
        <p:spPr bwMode="auto">
          <a:xfrm>
            <a:off x="5235277" y="5239667"/>
            <a:ext cx="371211" cy="357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3EED8-8842-31D8-A1F8-FEC0195F99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0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BB8B1A-F2E7-BEE5-749F-6D55904F7AF9}"/>
              </a:ext>
            </a:extLst>
          </p:cNvPr>
          <p:cNvSpPr/>
          <p:nvPr/>
        </p:nvSpPr>
        <p:spPr bwMode="auto">
          <a:xfrm>
            <a:off x="8453333" y="1324994"/>
            <a:ext cx="1219047" cy="562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27C1C1-3E41-B768-8216-0F7060B40002}"/>
              </a:ext>
            </a:extLst>
          </p:cNvPr>
          <p:cNvSpPr/>
          <p:nvPr/>
        </p:nvSpPr>
        <p:spPr bwMode="auto">
          <a:xfrm>
            <a:off x="6424761" y="2565245"/>
            <a:ext cx="3180952" cy="562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7B2F67-468E-EFC9-2D57-FCA4AFAE7337}"/>
              </a:ext>
            </a:extLst>
          </p:cNvPr>
          <p:cNvSpPr/>
          <p:nvPr/>
        </p:nvSpPr>
        <p:spPr bwMode="auto">
          <a:xfrm>
            <a:off x="4567619" y="5112530"/>
            <a:ext cx="342857" cy="438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95AC3B-2DF1-17B1-CBAF-F5623EC914E3}"/>
              </a:ext>
            </a:extLst>
          </p:cNvPr>
          <p:cNvSpPr/>
          <p:nvPr/>
        </p:nvSpPr>
        <p:spPr bwMode="auto">
          <a:xfrm>
            <a:off x="8577142" y="5122071"/>
            <a:ext cx="352380" cy="429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50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7E6F0-A18E-FCE6-FEBA-2A409F85F8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00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66D55F-7688-83EA-0861-EF4F053A6B6B}"/>
              </a:ext>
            </a:extLst>
          </p:cNvPr>
          <p:cNvSpPr/>
          <p:nvPr/>
        </p:nvSpPr>
        <p:spPr bwMode="auto">
          <a:xfrm>
            <a:off x="4055381" y="3889856"/>
            <a:ext cx="459851" cy="238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CCDDA6-0F2C-6B13-09E8-7509096D35D5}"/>
              </a:ext>
            </a:extLst>
          </p:cNvPr>
          <p:cNvSpPr/>
          <p:nvPr/>
        </p:nvSpPr>
        <p:spPr bwMode="auto">
          <a:xfrm>
            <a:off x="5519936" y="3808090"/>
            <a:ext cx="1486645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B995B57B-C30B-0E8A-7200-5306271EC31D}"/>
              </a:ext>
            </a:extLst>
          </p:cNvPr>
          <p:cNvSpPr/>
          <p:nvPr/>
        </p:nvSpPr>
        <p:spPr bwMode="auto">
          <a:xfrm>
            <a:off x="1513011" y="3573016"/>
            <a:ext cx="1558653" cy="864096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2D9541-25BD-C641-528A-73BEA63F8D51}"/>
              </a:ext>
            </a:extLst>
          </p:cNvPr>
          <p:cNvSpPr/>
          <p:nvPr/>
        </p:nvSpPr>
        <p:spPr bwMode="auto">
          <a:xfrm>
            <a:off x="3147319" y="5468177"/>
            <a:ext cx="611195" cy="23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7066B02-D03B-CEA8-9664-02590544B738}"/>
              </a:ext>
            </a:extLst>
          </p:cNvPr>
          <p:cNvSpPr/>
          <p:nvPr/>
        </p:nvSpPr>
        <p:spPr bwMode="auto">
          <a:xfrm>
            <a:off x="5114786" y="5468177"/>
            <a:ext cx="628658" cy="23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9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279F0-2413-84AC-E1C3-33C9348E45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6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1AFD2F-45B3-3FCB-75F2-82A459662BA1}"/>
              </a:ext>
            </a:extLst>
          </p:cNvPr>
          <p:cNvSpPr/>
          <p:nvPr/>
        </p:nvSpPr>
        <p:spPr bwMode="auto">
          <a:xfrm>
            <a:off x="6730823" y="5107734"/>
            <a:ext cx="218327" cy="25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F7787B-8435-AC99-1729-EB895C59676F}"/>
              </a:ext>
            </a:extLst>
          </p:cNvPr>
          <p:cNvSpPr/>
          <p:nvPr/>
        </p:nvSpPr>
        <p:spPr bwMode="auto">
          <a:xfrm>
            <a:off x="6730823" y="5619582"/>
            <a:ext cx="211504" cy="266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93B107-373A-CB1E-6DE5-303104C0CE97}"/>
              </a:ext>
            </a:extLst>
          </p:cNvPr>
          <p:cNvSpPr/>
          <p:nvPr/>
        </p:nvSpPr>
        <p:spPr bwMode="auto">
          <a:xfrm>
            <a:off x="4445209" y="6179203"/>
            <a:ext cx="327490" cy="184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24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C9527-9272-EF00-C567-68FAEB1371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7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337B67-A583-6236-3DA1-3C6C9E8BBFA9}"/>
              </a:ext>
            </a:extLst>
          </p:cNvPr>
          <p:cNvSpPr/>
          <p:nvPr/>
        </p:nvSpPr>
        <p:spPr bwMode="auto">
          <a:xfrm>
            <a:off x="2405788" y="5976198"/>
            <a:ext cx="715665" cy="421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59E0F9-3F9A-2E38-F0F9-E72D908D3D4F}"/>
              </a:ext>
            </a:extLst>
          </p:cNvPr>
          <p:cNvSpPr/>
          <p:nvPr/>
        </p:nvSpPr>
        <p:spPr bwMode="auto">
          <a:xfrm>
            <a:off x="7709661" y="5976198"/>
            <a:ext cx="723616" cy="421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37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0EFF1-D4E9-6A64-AE10-F998737E00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45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7823E1-93AB-F6E8-640C-32DF56330D38}"/>
              </a:ext>
            </a:extLst>
          </p:cNvPr>
          <p:cNvSpPr/>
          <p:nvPr/>
        </p:nvSpPr>
        <p:spPr bwMode="auto">
          <a:xfrm>
            <a:off x="1199456" y="5414760"/>
            <a:ext cx="3168352" cy="47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0DA782-47A7-5846-8246-E85859577931}"/>
              </a:ext>
            </a:extLst>
          </p:cNvPr>
          <p:cNvSpPr/>
          <p:nvPr/>
        </p:nvSpPr>
        <p:spPr bwMode="auto">
          <a:xfrm>
            <a:off x="5332063" y="5342190"/>
            <a:ext cx="3500241" cy="606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51E566-7A4E-21AC-1CBD-43FD9E224DD4}"/>
              </a:ext>
            </a:extLst>
          </p:cNvPr>
          <p:cNvSpPr/>
          <p:nvPr/>
        </p:nvSpPr>
        <p:spPr bwMode="auto">
          <a:xfrm>
            <a:off x="2044410" y="6256546"/>
            <a:ext cx="1012784" cy="35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2D4137-8981-5B14-B4EA-014F9AB05405}"/>
              </a:ext>
            </a:extLst>
          </p:cNvPr>
          <p:cNvSpPr/>
          <p:nvPr/>
        </p:nvSpPr>
        <p:spPr bwMode="auto">
          <a:xfrm>
            <a:off x="6126709" y="6256546"/>
            <a:ext cx="1223131" cy="35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44086-7E05-5B14-36C7-8874CF115D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A8A3DE-CCAD-7BB3-2A25-42C55F91C5D4}"/>
              </a:ext>
            </a:extLst>
          </p:cNvPr>
          <p:cNvSpPr/>
          <p:nvPr/>
        </p:nvSpPr>
        <p:spPr bwMode="auto">
          <a:xfrm>
            <a:off x="1320000" y="4869160"/>
            <a:ext cx="470399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820465-AD12-8ED3-E264-2DEA7CDE47E3}"/>
              </a:ext>
            </a:extLst>
          </p:cNvPr>
          <p:cNvSpPr/>
          <p:nvPr/>
        </p:nvSpPr>
        <p:spPr bwMode="auto">
          <a:xfrm>
            <a:off x="1320000" y="5886001"/>
            <a:ext cx="5352064" cy="819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01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3DD88-0246-64B6-2D81-1323DA349A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5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CFA69C-229B-D543-F210-FCBB77BE6759}"/>
              </a:ext>
            </a:extLst>
          </p:cNvPr>
          <p:cNvSpPr/>
          <p:nvPr/>
        </p:nvSpPr>
        <p:spPr bwMode="auto">
          <a:xfrm>
            <a:off x="2639616" y="623731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B33F9D-AFDA-8F99-E7AE-EFFAA7334177}"/>
              </a:ext>
            </a:extLst>
          </p:cNvPr>
          <p:cNvSpPr/>
          <p:nvPr/>
        </p:nvSpPr>
        <p:spPr bwMode="auto">
          <a:xfrm>
            <a:off x="6522220" y="623731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31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2023-07-12T10:20:59Z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