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98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38206D-BAFC-01A2-FCE7-3171F2C29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190" y="2971857"/>
            <a:ext cx="8847619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6CA2F-CA07-28DA-7F4F-A843B4050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91DF56-8266-7754-FF71-D3A6E53E76EB}"/>
              </a:ext>
            </a:extLst>
          </p:cNvPr>
          <p:cNvSpPr/>
          <p:nvPr/>
        </p:nvSpPr>
        <p:spPr bwMode="auto">
          <a:xfrm>
            <a:off x="682705" y="2381659"/>
            <a:ext cx="5976413" cy="550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320B42-CA86-DFE0-2FAC-FEC2C78273E9}"/>
              </a:ext>
            </a:extLst>
          </p:cNvPr>
          <p:cNvSpPr/>
          <p:nvPr/>
        </p:nvSpPr>
        <p:spPr bwMode="auto">
          <a:xfrm>
            <a:off x="682705" y="3585938"/>
            <a:ext cx="3636195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334BFD-1992-DE20-37AA-14B54790027E}"/>
              </a:ext>
            </a:extLst>
          </p:cNvPr>
          <p:cNvSpPr/>
          <p:nvPr/>
        </p:nvSpPr>
        <p:spPr bwMode="auto">
          <a:xfrm>
            <a:off x="682705" y="4743539"/>
            <a:ext cx="923034" cy="41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22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94020-6F79-1702-1918-3BA90015B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E03501-A6E3-BD13-0159-5F7AE29D11FD}"/>
              </a:ext>
            </a:extLst>
          </p:cNvPr>
          <p:cNvSpPr/>
          <p:nvPr/>
        </p:nvSpPr>
        <p:spPr bwMode="auto">
          <a:xfrm>
            <a:off x="4309491" y="3992689"/>
            <a:ext cx="545867" cy="380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0A5199-2621-7D91-F9D5-817F4DDFC249}"/>
              </a:ext>
            </a:extLst>
          </p:cNvPr>
          <p:cNvSpPr/>
          <p:nvPr/>
        </p:nvSpPr>
        <p:spPr bwMode="auto">
          <a:xfrm>
            <a:off x="6989203" y="5018896"/>
            <a:ext cx="545867" cy="372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BC813C-736B-4677-07BD-D31122DAC1E9}"/>
              </a:ext>
            </a:extLst>
          </p:cNvPr>
          <p:cNvSpPr/>
          <p:nvPr/>
        </p:nvSpPr>
        <p:spPr bwMode="auto">
          <a:xfrm>
            <a:off x="7526799" y="6045103"/>
            <a:ext cx="545866" cy="380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67460-F19B-F59D-AB65-C2E107EB4D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4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75949-FF37-ED88-B901-49679803BE31}"/>
              </a:ext>
            </a:extLst>
          </p:cNvPr>
          <p:cNvSpPr/>
          <p:nvPr/>
        </p:nvSpPr>
        <p:spPr bwMode="auto">
          <a:xfrm>
            <a:off x="3944820" y="1429282"/>
            <a:ext cx="588727" cy="404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AC03CD-22D1-9E2E-D691-23069D351138}"/>
              </a:ext>
            </a:extLst>
          </p:cNvPr>
          <p:cNvSpPr/>
          <p:nvPr/>
        </p:nvSpPr>
        <p:spPr bwMode="auto">
          <a:xfrm>
            <a:off x="6791801" y="2519725"/>
            <a:ext cx="579940" cy="39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4EBB79-2088-1957-0198-1AF88B6ECCB0}"/>
              </a:ext>
            </a:extLst>
          </p:cNvPr>
          <p:cNvSpPr/>
          <p:nvPr/>
        </p:nvSpPr>
        <p:spPr bwMode="auto">
          <a:xfrm>
            <a:off x="6791801" y="3601374"/>
            <a:ext cx="588727" cy="404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4D3A70-4E24-EE30-C451-D875C7722873}"/>
              </a:ext>
            </a:extLst>
          </p:cNvPr>
          <p:cNvSpPr/>
          <p:nvPr/>
        </p:nvSpPr>
        <p:spPr bwMode="auto">
          <a:xfrm>
            <a:off x="6282157" y="4973221"/>
            <a:ext cx="896271" cy="422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CC70C6-F30C-FEBC-2B9F-4D2BF513CB85}"/>
              </a:ext>
            </a:extLst>
          </p:cNvPr>
          <p:cNvSpPr/>
          <p:nvPr/>
        </p:nvSpPr>
        <p:spPr bwMode="auto">
          <a:xfrm>
            <a:off x="3417602" y="5553618"/>
            <a:ext cx="905058" cy="422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02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98FBB-8AF9-86EB-3661-9199DBE776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3187D0-21B5-807B-A5EA-259066535229}"/>
              </a:ext>
            </a:extLst>
          </p:cNvPr>
          <p:cNvSpPr/>
          <p:nvPr/>
        </p:nvSpPr>
        <p:spPr bwMode="auto">
          <a:xfrm>
            <a:off x="4720000" y="1229148"/>
            <a:ext cx="647619" cy="4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672F1E-DED4-FCD5-4339-B25E455BB71D}"/>
              </a:ext>
            </a:extLst>
          </p:cNvPr>
          <p:cNvSpPr/>
          <p:nvPr/>
        </p:nvSpPr>
        <p:spPr bwMode="auto">
          <a:xfrm>
            <a:off x="7186666" y="1229148"/>
            <a:ext cx="342857" cy="4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375719-7319-2C18-45B1-DA6BB4448113}"/>
              </a:ext>
            </a:extLst>
          </p:cNvPr>
          <p:cNvSpPr/>
          <p:nvPr/>
        </p:nvSpPr>
        <p:spPr bwMode="auto">
          <a:xfrm>
            <a:off x="9358095" y="1229148"/>
            <a:ext cx="342857" cy="4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B93287-9138-6D94-0BBA-636D2AD03BC3}"/>
              </a:ext>
            </a:extLst>
          </p:cNvPr>
          <p:cNvSpPr/>
          <p:nvPr/>
        </p:nvSpPr>
        <p:spPr bwMode="auto">
          <a:xfrm>
            <a:off x="3015238" y="2448221"/>
            <a:ext cx="314285" cy="40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E02723-07FD-E73D-7D61-32A4B62D9237}"/>
              </a:ext>
            </a:extLst>
          </p:cNvPr>
          <p:cNvSpPr/>
          <p:nvPr/>
        </p:nvSpPr>
        <p:spPr bwMode="auto">
          <a:xfrm>
            <a:off x="2491428" y="3789040"/>
            <a:ext cx="940276" cy="53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66CF8D-ED40-020E-B19D-96454565E2D7}"/>
              </a:ext>
            </a:extLst>
          </p:cNvPr>
          <p:cNvSpPr/>
          <p:nvPr/>
        </p:nvSpPr>
        <p:spPr bwMode="auto">
          <a:xfrm>
            <a:off x="5148571" y="4448263"/>
            <a:ext cx="1523809" cy="4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F7203E-ED2C-CAF8-F540-D8CE070B9545}"/>
              </a:ext>
            </a:extLst>
          </p:cNvPr>
          <p:cNvSpPr/>
          <p:nvPr/>
        </p:nvSpPr>
        <p:spPr bwMode="auto">
          <a:xfrm>
            <a:off x="3015238" y="4705411"/>
            <a:ext cx="314285" cy="40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99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736AA-717B-A51F-3757-10FC988345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43C731-C662-087B-C0B6-73EBA7A853A1}"/>
              </a:ext>
            </a:extLst>
          </p:cNvPr>
          <p:cNvSpPr/>
          <p:nvPr/>
        </p:nvSpPr>
        <p:spPr bwMode="auto">
          <a:xfrm>
            <a:off x="4034285" y="2468928"/>
            <a:ext cx="904761" cy="4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4E6803-5D63-F603-6F89-788EA1545457}"/>
              </a:ext>
            </a:extLst>
          </p:cNvPr>
          <p:cNvSpPr/>
          <p:nvPr/>
        </p:nvSpPr>
        <p:spPr bwMode="auto">
          <a:xfrm>
            <a:off x="8977142" y="2468928"/>
            <a:ext cx="904761" cy="43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4A9C77-EB7E-1415-F4E6-E52B30445B5C}"/>
              </a:ext>
            </a:extLst>
          </p:cNvPr>
          <p:cNvSpPr/>
          <p:nvPr/>
        </p:nvSpPr>
        <p:spPr bwMode="auto">
          <a:xfrm>
            <a:off x="1703512" y="3356993"/>
            <a:ext cx="3744417" cy="2744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3B009B-D2C2-69F3-54B4-4685040768CC}"/>
              </a:ext>
            </a:extLst>
          </p:cNvPr>
          <p:cNvSpPr/>
          <p:nvPr/>
        </p:nvSpPr>
        <p:spPr bwMode="auto">
          <a:xfrm>
            <a:off x="6744072" y="3356993"/>
            <a:ext cx="3137831" cy="2952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3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E5797-8596-178D-E5F8-4D65E72229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44AF48-5A6B-DECC-DF54-90D02613307F}"/>
              </a:ext>
            </a:extLst>
          </p:cNvPr>
          <p:cNvSpPr/>
          <p:nvPr/>
        </p:nvSpPr>
        <p:spPr bwMode="auto">
          <a:xfrm>
            <a:off x="2929523" y="1277297"/>
            <a:ext cx="904761" cy="43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F032F7-AEDB-1D18-B1BF-682B53A53BC3}"/>
              </a:ext>
            </a:extLst>
          </p:cNvPr>
          <p:cNvSpPr/>
          <p:nvPr/>
        </p:nvSpPr>
        <p:spPr bwMode="auto">
          <a:xfrm>
            <a:off x="8491428" y="1277297"/>
            <a:ext cx="1209523" cy="43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7BC5ED-47C2-D585-6352-2562ABA8C11F}"/>
              </a:ext>
            </a:extLst>
          </p:cNvPr>
          <p:cNvSpPr/>
          <p:nvPr/>
        </p:nvSpPr>
        <p:spPr bwMode="auto">
          <a:xfrm>
            <a:off x="479376" y="2021459"/>
            <a:ext cx="3528392" cy="312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E91EB80-CB26-B050-6FE7-9F25AD59C2A7}"/>
              </a:ext>
            </a:extLst>
          </p:cNvPr>
          <p:cNvSpPr/>
          <p:nvPr/>
        </p:nvSpPr>
        <p:spPr bwMode="auto">
          <a:xfrm>
            <a:off x="5591944" y="2204864"/>
            <a:ext cx="4536503" cy="4023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0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53BE0-D665-5DC8-AC80-76598BDC12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6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186EB3-6582-5595-481A-9D516B35CD43}"/>
              </a:ext>
            </a:extLst>
          </p:cNvPr>
          <p:cNvSpPr/>
          <p:nvPr/>
        </p:nvSpPr>
        <p:spPr bwMode="auto">
          <a:xfrm>
            <a:off x="4506068" y="4750560"/>
            <a:ext cx="626405" cy="423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EE0918-562F-B5CC-6F75-7D1EB0D3E149}"/>
              </a:ext>
            </a:extLst>
          </p:cNvPr>
          <p:cNvSpPr/>
          <p:nvPr/>
        </p:nvSpPr>
        <p:spPr bwMode="auto">
          <a:xfrm>
            <a:off x="9591006" y="4750560"/>
            <a:ext cx="607981" cy="41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1DE026-EF65-8580-A890-97A682D3E05A}"/>
              </a:ext>
            </a:extLst>
          </p:cNvPr>
          <p:cNvSpPr/>
          <p:nvPr/>
        </p:nvSpPr>
        <p:spPr bwMode="auto">
          <a:xfrm>
            <a:off x="5104837" y="5893344"/>
            <a:ext cx="626405" cy="423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916FC9-2B1B-26B1-DA37-74B94CFECFC5}"/>
              </a:ext>
            </a:extLst>
          </p:cNvPr>
          <p:cNvSpPr/>
          <p:nvPr/>
        </p:nvSpPr>
        <p:spPr bwMode="auto">
          <a:xfrm>
            <a:off x="8992236" y="5893344"/>
            <a:ext cx="607980" cy="41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92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90D66-B687-64C4-B54E-26E88BE251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858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BA625-51D5-D224-A463-D133630B2180}"/>
              </a:ext>
            </a:extLst>
          </p:cNvPr>
          <p:cNvSpPr/>
          <p:nvPr/>
        </p:nvSpPr>
        <p:spPr bwMode="auto">
          <a:xfrm>
            <a:off x="1120424" y="3343828"/>
            <a:ext cx="2722883" cy="461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B9FF4E-BF74-C624-E9A4-86D3263A35D7}"/>
              </a:ext>
            </a:extLst>
          </p:cNvPr>
          <p:cNvSpPr/>
          <p:nvPr/>
        </p:nvSpPr>
        <p:spPr bwMode="auto">
          <a:xfrm>
            <a:off x="1773423" y="4212385"/>
            <a:ext cx="2722883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B79850-4929-F6A8-6DBE-66A656DCDF6E}"/>
              </a:ext>
            </a:extLst>
          </p:cNvPr>
          <p:cNvSpPr/>
          <p:nvPr/>
        </p:nvSpPr>
        <p:spPr bwMode="auto">
          <a:xfrm>
            <a:off x="1459244" y="4926994"/>
            <a:ext cx="1540092" cy="25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77067C-75EC-93EE-A7B2-23B4DF71D069}"/>
              </a:ext>
            </a:extLst>
          </p:cNvPr>
          <p:cNvSpPr/>
          <p:nvPr/>
        </p:nvSpPr>
        <p:spPr bwMode="auto">
          <a:xfrm>
            <a:off x="1459244" y="5598481"/>
            <a:ext cx="1669460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E3CB70-02D0-9720-A3C0-2A73AA2A32B4}"/>
              </a:ext>
            </a:extLst>
          </p:cNvPr>
          <p:cNvSpPr/>
          <p:nvPr/>
        </p:nvSpPr>
        <p:spPr bwMode="auto">
          <a:xfrm>
            <a:off x="1434602" y="6223360"/>
            <a:ext cx="4445374" cy="461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74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83BB1-4FD2-D861-71F8-4118CA7A7E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1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9AA0FA-166C-E255-3268-8B9E955A11CC}"/>
              </a:ext>
            </a:extLst>
          </p:cNvPr>
          <p:cNvSpPr/>
          <p:nvPr/>
        </p:nvSpPr>
        <p:spPr bwMode="auto">
          <a:xfrm>
            <a:off x="3453325" y="4357441"/>
            <a:ext cx="244168" cy="30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7CE610-9DBB-7CC6-CA0F-F01F3E70E6C9}"/>
              </a:ext>
            </a:extLst>
          </p:cNvPr>
          <p:cNvSpPr/>
          <p:nvPr/>
        </p:nvSpPr>
        <p:spPr bwMode="auto">
          <a:xfrm>
            <a:off x="5827182" y="4357441"/>
            <a:ext cx="250950" cy="30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356128-54F1-A921-6B7E-7BBED515566C}"/>
              </a:ext>
            </a:extLst>
          </p:cNvPr>
          <p:cNvSpPr/>
          <p:nvPr/>
        </p:nvSpPr>
        <p:spPr bwMode="auto">
          <a:xfrm>
            <a:off x="2381699" y="5286911"/>
            <a:ext cx="902065" cy="31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7C12A7-9CC8-26D4-F6A4-1BCA134EFC82}"/>
              </a:ext>
            </a:extLst>
          </p:cNvPr>
          <p:cNvSpPr/>
          <p:nvPr/>
        </p:nvSpPr>
        <p:spPr bwMode="auto">
          <a:xfrm>
            <a:off x="4585994" y="5286911"/>
            <a:ext cx="664679" cy="31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8580F6-C4AD-CD87-BA39-214E51FE8B44}"/>
              </a:ext>
            </a:extLst>
          </p:cNvPr>
          <p:cNvSpPr/>
          <p:nvPr/>
        </p:nvSpPr>
        <p:spPr bwMode="auto">
          <a:xfrm>
            <a:off x="2381699" y="6121399"/>
            <a:ext cx="461206" cy="30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