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7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66408-C5F0-9236-9521-CCB524F84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8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2B8A7-0232-706A-8706-6CBA5F9F1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811E2-067F-2F81-64F8-E49BA4D41456}"/>
              </a:ext>
            </a:extLst>
          </p:cNvPr>
          <p:cNvSpPr/>
          <p:nvPr/>
        </p:nvSpPr>
        <p:spPr bwMode="auto">
          <a:xfrm>
            <a:off x="1862857" y="1096039"/>
            <a:ext cx="990476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FF59B-5CB1-B3F1-4D0E-9AC6D0EEA5A2}"/>
              </a:ext>
            </a:extLst>
          </p:cNvPr>
          <p:cNvSpPr/>
          <p:nvPr/>
        </p:nvSpPr>
        <p:spPr bwMode="auto">
          <a:xfrm>
            <a:off x="5300952" y="1096039"/>
            <a:ext cx="980952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FD27D0-488A-42B2-40A3-8A16B4C24E37}"/>
              </a:ext>
            </a:extLst>
          </p:cNvPr>
          <p:cNvSpPr/>
          <p:nvPr/>
        </p:nvSpPr>
        <p:spPr bwMode="auto">
          <a:xfrm>
            <a:off x="8729523" y="1096039"/>
            <a:ext cx="1142857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9725F-5414-B6F7-8878-EC5B017BD8D2}"/>
              </a:ext>
            </a:extLst>
          </p:cNvPr>
          <p:cNvSpPr/>
          <p:nvPr/>
        </p:nvSpPr>
        <p:spPr bwMode="auto">
          <a:xfrm>
            <a:off x="551384" y="1716237"/>
            <a:ext cx="1872208" cy="187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E9E035-9F3E-A021-E05F-A3B9C8374467}"/>
              </a:ext>
            </a:extLst>
          </p:cNvPr>
          <p:cNvSpPr/>
          <p:nvPr/>
        </p:nvSpPr>
        <p:spPr bwMode="auto">
          <a:xfrm>
            <a:off x="3719736" y="1716237"/>
            <a:ext cx="2232248" cy="2003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616E8E-C6A9-1636-95AC-5E2B65C66505}"/>
              </a:ext>
            </a:extLst>
          </p:cNvPr>
          <p:cNvSpPr/>
          <p:nvPr/>
        </p:nvSpPr>
        <p:spPr bwMode="auto">
          <a:xfrm>
            <a:off x="7248128" y="1716237"/>
            <a:ext cx="2081396" cy="187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00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8DF93-69E2-CDC2-D5AD-011F02749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E7D5CF-5C1B-108C-9E3E-591953919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3" y="2348881"/>
            <a:ext cx="1512168" cy="101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F04FF-97A0-B42F-D68C-C06E8564F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C6D789-69B9-E5BB-CBE9-569D4002DD54}"/>
              </a:ext>
            </a:extLst>
          </p:cNvPr>
          <p:cNvSpPr/>
          <p:nvPr/>
        </p:nvSpPr>
        <p:spPr bwMode="auto">
          <a:xfrm>
            <a:off x="2881904" y="1800825"/>
            <a:ext cx="1514285" cy="131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FA83A0-AD08-6923-E408-7D37A15A3A29}"/>
              </a:ext>
            </a:extLst>
          </p:cNvPr>
          <p:cNvSpPr/>
          <p:nvPr/>
        </p:nvSpPr>
        <p:spPr bwMode="auto">
          <a:xfrm>
            <a:off x="6729523" y="2277161"/>
            <a:ext cx="2361904" cy="8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79DFA-D455-A4F9-5C65-680F8573ED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89049E9-4791-2E6D-1AE0-A9FE20014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5" y="2253084"/>
            <a:ext cx="3096345" cy="221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01A1A-2042-6787-2D8E-B246D7251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0A3BD-C370-11B9-148E-DBDD260AA894}"/>
              </a:ext>
            </a:extLst>
          </p:cNvPr>
          <p:cNvSpPr/>
          <p:nvPr/>
        </p:nvSpPr>
        <p:spPr bwMode="auto">
          <a:xfrm>
            <a:off x="1491428" y="4139186"/>
            <a:ext cx="8781036" cy="486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BA8B50-3347-9684-DFDE-83A463E623F9}"/>
              </a:ext>
            </a:extLst>
          </p:cNvPr>
          <p:cNvSpPr/>
          <p:nvPr/>
        </p:nvSpPr>
        <p:spPr bwMode="auto">
          <a:xfrm>
            <a:off x="1343472" y="4653137"/>
            <a:ext cx="89289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4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53352-356A-230A-F222-10843B7A8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9DE2C-E6C8-1688-648F-061CA40F3D51}"/>
              </a:ext>
            </a:extLst>
          </p:cNvPr>
          <p:cNvSpPr/>
          <p:nvPr/>
        </p:nvSpPr>
        <p:spPr bwMode="auto">
          <a:xfrm>
            <a:off x="1034285" y="2295902"/>
            <a:ext cx="8923809" cy="28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4D04C-DFF8-882F-6FF0-A0E474F9C883}"/>
              </a:ext>
            </a:extLst>
          </p:cNvPr>
          <p:cNvSpPr/>
          <p:nvPr/>
        </p:nvSpPr>
        <p:spPr bwMode="auto">
          <a:xfrm>
            <a:off x="1024761" y="2848322"/>
            <a:ext cx="8933333" cy="28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998128-7DF4-D89B-90CE-B04C24558B69}"/>
              </a:ext>
            </a:extLst>
          </p:cNvPr>
          <p:cNvSpPr/>
          <p:nvPr/>
        </p:nvSpPr>
        <p:spPr bwMode="auto">
          <a:xfrm>
            <a:off x="1034285" y="3346148"/>
            <a:ext cx="9166171" cy="50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3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E1609-A2A6-3637-24B8-73BD054C8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8E78F-FC88-D87C-46CC-54670EDF5D59}"/>
              </a:ext>
            </a:extLst>
          </p:cNvPr>
          <p:cNvSpPr/>
          <p:nvPr/>
        </p:nvSpPr>
        <p:spPr bwMode="auto">
          <a:xfrm>
            <a:off x="1329523" y="2277179"/>
            <a:ext cx="6278645" cy="37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C8789-87F3-B7FE-49E5-62E3BBC1A149}"/>
              </a:ext>
            </a:extLst>
          </p:cNvPr>
          <p:cNvSpPr/>
          <p:nvPr/>
        </p:nvSpPr>
        <p:spPr bwMode="auto">
          <a:xfrm>
            <a:off x="1053333" y="2829736"/>
            <a:ext cx="1752380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94962-F90C-C011-7441-4FFEDBC63467}"/>
              </a:ext>
            </a:extLst>
          </p:cNvPr>
          <p:cNvSpPr/>
          <p:nvPr/>
        </p:nvSpPr>
        <p:spPr bwMode="auto">
          <a:xfrm>
            <a:off x="1053333" y="3391821"/>
            <a:ext cx="6554835" cy="38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06D6F-3B9F-F85A-3EB6-E9698474191D}"/>
              </a:ext>
            </a:extLst>
          </p:cNvPr>
          <p:cNvSpPr/>
          <p:nvPr/>
        </p:nvSpPr>
        <p:spPr bwMode="auto">
          <a:xfrm>
            <a:off x="1024761" y="3953905"/>
            <a:ext cx="1495238" cy="22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19A4F4-ABEF-7C3D-2AD5-48F7C2D421EC}"/>
              </a:ext>
            </a:extLst>
          </p:cNvPr>
          <p:cNvSpPr/>
          <p:nvPr/>
        </p:nvSpPr>
        <p:spPr bwMode="auto">
          <a:xfrm>
            <a:off x="1024762" y="4514134"/>
            <a:ext cx="6727422" cy="421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5BBC3-4457-0E6E-E3DB-9A230CA8D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858DA-D00B-5C25-C4A3-EC4BB2AD7E09}"/>
              </a:ext>
            </a:extLst>
          </p:cNvPr>
          <p:cNvSpPr/>
          <p:nvPr/>
        </p:nvSpPr>
        <p:spPr bwMode="auto">
          <a:xfrm>
            <a:off x="1320000" y="2212804"/>
            <a:ext cx="8880456" cy="38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8023C-54D0-D0C3-ABB4-91FD781296CD}"/>
              </a:ext>
            </a:extLst>
          </p:cNvPr>
          <p:cNvSpPr/>
          <p:nvPr/>
        </p:nvSpPr>
        <p:spPr bwMode="auto">
          <a:xfrm>
            <a:off x="1053333" y="2829370"/>
            <a:ext cx="1476190" cy="247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BE71FE-D566-A8C5-B183-D8067C406164}"/>
              </a:ext>
            </a:extLst>
          </p:cNvPr>
          <p:cNvSpPr/>
          <p:nvPr/>
        </p:nvSpPr>
        <p:spPr bwMode="auto">
          <a:xfrm>
            <a:off x="1053333" y="3364048"/>
            <a:ext cx="9003107" cy="38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B67427-AFB9-2735-164E-3A772347663C}"/>
              </a:ext>
            </a:extLst>
          </p:cNvPr>
          <p:cNvSpPr/>
          <p:nvPr/>
        </p:nvSpPr>
        <p:spPr bwMode="auto">
          <a:xfrm>
            <a:off x="1034285" y="3924742"/>
            <a:ext cx="9022155" cy="39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26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EBCC9-45AD-713F-5C50-033EBD39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5770B2-AF22-DC6A-3F90-B9C9ADD96886}"/>
              </a:ext>
            </a:extLst>
          </p:cNvPr>
          <p:cNvSpPr/>
          <p:nvPr/>
        </p:nvSpPr>
        <p:spPr bwMode="auto">
          <a:xfrm>
            <a:off x="1269532" y="2234960"/>
            <a:ext cx="9033996" cy="42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26E99-A2EF-7E97-F4E1-B4C86A9978A5}"/>
              </a:ext>
            </a:extLst>
          </p:cNvPr>
          <p:cNvSpPr/>
          <p:nvPr/>
        </p:nvSpPr>
        <p:spPr bwMode="auto">
          <a:xfrm>
            <a:off x="1053333" y="2862401"/>
            <a:ext cx="1466666" cy="21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0F709-5B15-EF5D-0D74-E109D64196D5}"/>
              </a:ext>
            </a:extLst>
          </p:cNvPr>
          <p:cNvSpPr/>
          <p:nvPr/>
        </p:nvSpPr>
        <p:spPr bwMode="auto">
          <a:xfrm>
            <a:off x="1053333" y="3377965"/>
            <a:ext cx="8904761" cy="28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A75EB2-AA8B-3346-F1B2-1DD6C0DEE1A3}"/>
              </a:ext>
            </a:extLst>
          </p:cNvPr>
          <p:cNvSpPr/>
          <p:nvPr/>
        </p:nvSpPr>
        <p:spPr bwMode="auto">
          <a:xfrm>
            <a:off x="1034285" y="3923518"/>
            <a:ext cx="9166170" cy="42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EFA8B3-5386-B3F8-F3FA-C4E2160B06CE}"/>
              </a:ext>
            </a:extLst>
          </p:cNvPr>
          <p:cNvSpPr/>
          <p:nvPr/>
        </p:nvSpPr>
        <p:spPr bwMode="auto">
          <a:xfrm>
            <a:off x="1034284" y="4458177"/>
            <a:ext cx="9166171" cy="42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1DBB1-4C4C-FBF0-8279-F57592C6E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9DBE2-271A-07A3-F88E-8044583BF4ED}"/>
              </a:ext>
            </a:extLst>
          </p:cNvPr>
          <p:cNvSpPr/>
          <p:nvPr/>
        </p:nvSpPr>
        <p:spPr bwMode="auto">
          <a:xfrm>
            <a:off x="4472380" y="1667823"/>
            <a:ext cx="361904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B63A9-0D52-289D-9DF9-82466F876327}"/>
              </a:ext>
            </a:extLst>
          </p:cNvPr>
          <p:cNvSpPr/>
          <p:nvPr/>
        </p:nvSpPr>
        <p:spPr bwMode="auto">
          <a:xfrm>
            <a:off x="9472380" y="1658291"/>
            <a:ext cx="952380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733540-4307-FAE9-342D-13956E57D45C}"/>
              </a:ext>
            </a:extLst>
          </p:cNvPr>
          <p:cNvSpPr/>
          <p:nvPr/>
        </p:nvSpPr>
        <p:spPr bwMode="auto">
          <a:xfrm>
            <a:off x="4386666" y="2239733"/>
            <a:ext cx="1257142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6D1120-5E30-B5AB-527B-1C20B385187D}"/>
              </a:ext>
            </a:extLst>
          </p:cNvPr>
          <p:cNvSpPr/>
          <p:nvPr/>
        </p:nvSpPr>
        <p:spPr bwMode="auto">
          <a:xfrm>
            <a:off x="9510476" y="2239733"/>
            <a:ext cx="933333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849A8E-E888-1B68-7907-6451AAFDFDD1}"/>
              </a:ext>
            </a:extLst>
          </p:cNvPr>
          <p:cNvSpPr/>
          <p:nvPr/>
        </p:nvSpPr>
        <p:spPr bwMode="auto">
          <a:xfrm>
            <a:off x="3262857" y="2821175"/>
            <a:ext cx="2580952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D4B6A8-BB4A-D555-75AA-0549027BFCD1}"/>
              </a:ext>
            </a:extLst>
          </p:cNvPr>
          <p:cNvSpPr/>
          <p:nvPr/>
        </p:nvSpPr>
        <p:spPr bwMode="auto">
          <a:xfrm>
            <a:off x="1967619" y="4003122"/>
            <a:ext cx="1019047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E04850-815A-448F-BD58-AD52CF80943A}"/>
              </a:ext>
            </a:extLst>
          </p:cNvPr>
          <p:cNvSpPr/>
          <p:nvPr/>
        </p:nvSpPr>
        <p:spPr bwMode="auto">
          <a:xfrm>
            <a:off x="9462857" y="3984058"/>
            <a:ext cx="771428" cy="26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C1B122-6350-96BB-8854-D09F4F230622}"/>
              </a:ext>
            </a:extLst>
          </p:cNvPr>
          <p:cNvSpPr/>
          <p:nvPr/>
        </p:nvSpPr>
        <p:spPr bwMode="auto">
          <a:xfrm>
            <a:off x="7405714" y="4584563"/>
            <a:ext cx="523809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3CCBF6-80FB-C113-33FC-818B1ABF62F5}"/>
              </a:ext>
            </a:extLst>
          </p:cNvPr>
          <p:cNvSpPr/>
          <p:nvPr/>
        </p:nvSpPr>
        <p:spPr bwMode="auto">
          <a:xfrm>
            <a:off x="9634285" y="4546436"/>
            <a:ext cx="361904" cy="29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0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7E4F9-51F6-3CD2-EAD9-43A6AAC10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F5C92-2F50-F527-3942-E6AE228664A2}"/>
              </a:ext>
            </a:extLst>
          </p:cNvPr>
          <p:cNvSpPr/>
          <p:nvPr/>
        </p:nvSpPr>
        <p:spPr bwMode="auto">
          <a:xfrm>
            <a:off x="2167619" y="1896102"/>
            <a:ext cx="371428" cy="24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F95FB-2FF7-F1C3-9E7D-D5CAF94C43C8}"/>
              </a:ext>
            </a:extLst>
          </p:cNvPr>
          <p:cNvSpPr/>
          <p:nvPr/>
        </p:nvSpPr>
        <p:spPr bwMode="auto">
          <a:xfrm>
            <a:off x="7411192" y="1943024"/>
            <a:ext cx="371429" cy="14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7FC58E-11B7-510A-E50F-D49216BE2D92}"/>
              </a:ext>
            </a:extLst>
          </p:cNvPr>
          <p:cNvSpPr/>
          <p:nvPr/>
        </p:nvSpPr>
        <p:spPr bwMode="auto">
          <a:xfrm>
            <a:off x="2491428" y="2705882"/>
            <a:ext cx="371428" cy="24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9A380-C49A-869A-6027-3E928C00E029}"/>
              </a:ext>
            </a:extLst>
          </p:cNvPr>
          <p:cNvSpPr/>
          <p:nvPr/>
        </p:nvSpPr>
        <p:spPr bwMode="auto">
          <a:xfrm>
            <a:off x="6929523" y="2705882"/>
            <a:ext cx="371427" cy="24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0F129D-352E-6D7C-6E84-12B7449DC932}"/>
              </a:ext>
            </a:extLst>
          </p:cNvPr>
          <p:cNvSpPr/>
          <p:nvPr/>
        </p:nvSpPr>
        <p:spPr bwMode="auto">
          <a:xfrm>
            <a:off x="8681904" y="3448974"/>
            <a:ext cx="1000000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AC3517-1631-0534-0202-BA248EDBC93F}"/>
              </a:ext>
            </a:extLst>
          </p:cNvPr>
          <p:cNvSpPr/>
          <p:nvPr/>
        </p:nvSpPr>
        <p:spPr bwMode="auto">
          <a:xfrm>
            <a:off x="3729523" y="4020584"/>
            <a:ext cx="847619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4BC444-8769-CEF6-79F9-9443AB274781}"/>
              </a:ext>
            </a:extLst>
          </p:cNvPr>
          <p:cNvSpPr/>
          <p:nvPr/>
        </p:nvSpPr>
        <p:spPr bwMode="auto">
          <a:xfrm>
            <a:off x="5815238" y="4020584"/>
            <a:ext cx="990476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0FFF55-56AD-863F-9759-1AB99E722528}"/>
              </a:ext>
            </a:extLst>
          </p:cNvPr>
          <p:cNvSpPr/>
          <p:nvPr/>
        </p:nvSpPr>
        <p:spPr bwMode="auto">
          <a:xfrm>
            <a:off x="6729523" y="4601720"/>
            <a:ext cx="514285" cy="22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E7E22D-5FA3-C438-890E-82DB75DFE8F8}"/>
              </a:ext>
            </a:extLst>
          </p:cNvPr>
          <p:cNvSpPr/>
          <p:nvPr/>
        </p:nvSpPr>
        <p:spPr bwMode="auto">
          <a:xfrm>
            <a:off x="1491428" y="5173330"/>
            <a:ext cx="380952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3F8AB3-E2C2-25FD-4CBE-8CECAF5423A9}"/>
              </a:ext>
            </a:extLst>
          </p:cNvPr>
          <p:cNvSpPr/>
          <p:nvPr/>
        </p:nvSpPr>
        <p:spPr bwMode="auto">
          <a:xfrm>
            <a:off x="3853333" y="5173330"/>
            <a:ext cx="514285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32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C67EF-C291-462D-72FD-F3772DCF4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540E6-6369-0932-8A55-1A42CE5A683F}"/>
              </a:ext>
            </a:extLst>
          </p:cNvPr>
          <p:cNvSpPr/>
          <p:nvPr/>
        </p:nvSpPr>
        <p:spPr bwMode="auto">
          <a:xfrm>
            <a:off x="2929523" y="2241262"/>
            <a:ext cx="695238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D967F-53F1-4545-9E85-00182BAB3697}"/>
              </a:ext>
            </a:extLst>
          </p:cNvPr>
          <p:cNvSpPr/>
          <p:nvPr/>
        </p:nvSpPr>
        <p:spPr bwMode="auto">
          <a:xfrm>
            <a:off x="8015238" y="2241262"/>
            <a:ext cx="685714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811152-492B-5AD3-A511-4FF5B12C6D03}"/>
              </a:ext>
            </a:extLst>
          </p:cNvPr>
          <p:cNvSpPr/>
          <p:nvPr/>
        </p:nvSpPr>
        <p:spPr bwMode="auto">
          <a:xfrm>
            <a:off x="2453333" y="2813861"/>
            <a:ext cx="209523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4EEFC-324D-8FA0-A3AB-FFBB1778FE83}"/>
              </a:ext>
            </a:extLst>
          </p:cNvPr>
          <p:cNvSpPr/>
          <p:nvPr/>
        </p:nvSpPr>
        <p:spPr bwMode="auto">
          <a:xfrm>
            <a:off x="5653333" y="2823405"/>
            <a:ext cx="190476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4ACD78-6735-3400-546C-F98959B733B3}"/>
              </a:ext>
            </a:extLst>
          </p:cNvPr>
          <p:cNvSpPr/>
          <p:nvPr/>
        </p:nvSpPr>
        <p:spPr bwMode="auto">
          <a:xfrm>
            <a:off x="8529523" y="2775688"/>
            <a:ext cx="676190" cy="305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CF8AE-6F56-3A39-4C11-EE0A394E49D5}"/>
              </a:ext>
            </a:extLst>
          </p:cNvPr>
          <p:cNvSpPr/>
          <p:nvPr/>
        </p:nvSpPr>
        <p:spPr bwMode="auto">
          <a:xfrm>
            <a:off x="9148571" y="3396004"/>
            <a:ext cx="847619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BB7757-8B34-91A3-56E4-C0179D1F3289}"/>
              </a:ext>
            </a:extLst>
          </p:cNvPr>
          <p:cNvSpPr/>
          <p:nvPr/>
        </p:nvSpPr>
        <p:spPr bwMode="auto">
          <a:xfrm>
            <a:off x="2129523" y="3978147"/>
            <a:ext cx="857142" cy="23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F4C60-4753-E3D0-8251-13A6ACDAD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4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AECA5-2AEE-EF9B-ED15-1EC85499797D}"/>
              </a:ext>
            </a:extLst>
          </p:cNvPr>
          <p:cNvSpPr/>
          <p:nvPr/>
        </p:nvSpPr>
        <p:spPr bwMode="auto">
          <a:xfrm>
            <a:off x="10786666" y="1688701"/>
            <a:ext cx="285714" cy="21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97D739-5956-42F1-DEAB-014845121866}"/>
              </a:ext>
            </a:extLst>
          </p:cNvPr>
          <p:cNvSpPr/>
          <p:nvPr/>
        </p:nvSpPr>
        <p:spPr bwMode="auto">
          <a:xfrm>
            <a:off x="10786666" y="2262063"/>
            <a:ext cx="285714" cy="2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E8AEDC-4C74-162D-C402-E0263E31DD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60" y="2776741"/>
            <a:ext cx="10800000" cy="170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D01DE0-F51E-5FC0-A315-3949375EAF19}"/>
              </a:ext>
            </a:extLst>
          </p:cNvPr>
          <p:cNvSpPr/>
          <p:nvPr/>
        </p:nvSpPr>
        <p:spPr bwMode="auto">
          <a:xfrm>
            <a:off x="10730717" y="2862556"/>
            <a:ext cx="333333" cy="30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A081A-BDB9-752C-5490-33DED3571267}"/>
              </a:ext>
            </a:extLst>
          </p:cNvPr>
          <p:cNvSpPr/>
          <p:nvPr/>
        </p:nvSpPr>
        <p:spPr bwMode="auto">
          <a:xfrm>
            <a:off x="10740240" y="3444196"/>
            <a:ext cx="323809" cy="30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9EE363-4946-909B-B713-38DCE1BC13C7}"/>
              </a:ext>
            </a:extLst>
          </p:cNvPr>
          <p:cNvSpPr/>
          <p:nvPr/>
        </p:nvSpPr>
        <p:spPr bwMode="auto">
          <a:xfrm>
            <a:off x="10778336" y="4063976"/>
            <a:ext cx="285714" cy="228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8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C8A3A-33FC-4F7F-B71C-D49E5C553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4F806-5841-2372-C28D-1ADD5F1E3CE5}"/>
              </a:ext>
            </a:extLst>
          </p:cNvPr>
          <p:cNvSpPr/>
          <p:nvPr/>
        </p:nvSpPr>
        <p:spPr bwMode="auto">
          <a:xfrm>
            <a:off x="6500952" y="1705925"/>
            <a:ext cx="247619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7F7D6-22DC-A2F4-B0B5-7C76BBA491BE}"/>
              </a:ext>
            </a:extLst>
          </p:cNvPr>
          <p:cNvSpPr/>
          <p:nvPr/>
        </p:nvSpPr>
        <p:spPr bwMode="auto">
          <a:xfrm>
            <a:off x="1967619" y="3450191"/>
            <a:ext cx="247619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5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21B48-88D4-F19C-556D-CCADC27AB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5FA3C-C8B9-1237-ACE9-5F1CC7F2C72B}"/>
              </a:ext>
            </a:extLst>
          </p:cNvPr>
          <p:cNvSpPr/>
          <p:nvPr/>
        </p:nvSpPr>
        <p:spPr bwMode="auto">
          <a:xfrm>
            <a:off x="5548571" y="1105338"/>
            <a:ext cx="257142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659C9-DB73-3FCD-71A7-5711E74492EC}"/>
              </a:ext>
            </a:extLst>
          </p:cNvPr>
          <p:cNvSpPr/>
          <p:nvPr/>
        </p:nvSpPr>
        <p:spPr bwMode="auto">
          <a:xfrm>
            <a:off x="7558095" y="2524443"/>
            <a:ext cx="238095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4A887-D3D4-91DA-B59F-4B54A75010CD}"/>
              </a:ext>
            </a:extLst>
          </p:cNvPr>
          <p:cNvSpPr/>
          <p:nvPr/>
        </p:nvSpPr>
        <p:spPr bwMode="auto">
          <a:xfrm>
            <a:off x="10034285" y="3943547"/>
            <a:ext cx="238095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9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37738-4A88-5BD7-B0A0-8C072EA82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BF7F2-62AC-E32D-4493-A21CE6ABD096}"/>
              </a:ext>
            </a:extLst>
          </p:cNvPr>
          <p:cNvSpPr/>
          <p:nvPr/>
        </p:nvSpPr>
        <p:spPr bwMode="auto">
          <a:xfrm>
            <a:off x="2910476" y="2296458"/>
            <a:ext cx="695238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10EEE8-CB22-7C95-7468-E77BA69723EF}"/>
              </a:ext>
            </a:extLst>
          </p:cNvPr>
          <p:cNvSpPr/>
          <p:nvPr/>
        </p:nvSpPr>
        <p:spPr bwMode="auto">
          <a:xfrm>
            <a:off x="5462857" y="2296458"/>
            <a:ext cx="533333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7F395-1B7D-AD5B-A8D6-0235123C1CF1}"/>
              </a:ext>
            </a:extLst>
          </p:cNvPr>
          <p:cNvSpPr/>
          <p:nvPr/>
        </p:nvSpPr>
        <p:spPr bwMode="auto">
          <a:xfrm>
            <a:off x="8967619" y="2296458"/>
            <a:ext cx="704761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17A434-7344-CB1A-BC7C-43D3E9417B64}"/>
              </a:ext>
            </a:extLst>
          </p:cNvPr>
          <p:cNvSpPr/>
          <p:nvPr/>
        </p:nvSpPr>
        <p:spPr bwMode="auto">
          <a:xfrm>
            <a:off x="2748571" y="2877695"/>
            <a:ext cx="533333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AF791-7371-943F-9CDE-20B00BD4F20D}"/>
              </a:ext>
            </a:extLst>
          </p:cNvPr>
          <p:cNvSpPr/>
          <p:nvPr/>
        </p:nvSpPr>
        <p:spPr bwMode="auto">
          <a:xfrm>
            <a:off x="6500952" y="2858638"/>
            <a:ext cx="761904" cy="266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95F1D6-6CC0-37AD-9149-E0E06F2DCA75}"/>
              </a:ext>
            </a:extLst>
          </p:cNvPr>
          <p:cNvSpPr/>
          <p:nvPr/>
        </p:nvSpPr>
        <p:spPr bwMode="auto">
          <a:xfrm>
            <a:off x="9624761" y="2858638"/>
            <a:ext cx="914286" cy="266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C01E5C-3A3E-E39D-3EB2-90C87B31CE48}"/>
              </a:ext>
            </a:extLst>
          </p:cNvPr>
          <p:cNvSpPr/>
          <p:nvPr/>
        </p:nvSpPr>
        <p:spPr bwMode="auto">
          <a:xfrm>
            <a:off x="2920000" y="3458932"/>
            <a:ext cx="847619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05CCB9-96D7-E137-663D-9AB16F36BE97}"/>
              </a:ext>
            </a:extLst>
          </p:cNvPr>
          <p:cNvSpPr/>
          <p:nvPr/>
        </p:nvSpPr>
        <p:spPr bwMode="auto">
          <a:xfrm>
            <a:off x="5462857" y="3458932"/>
            <a:ext cx="695238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79116E-5759-7B78-37CB-D39297E77BED}"/>
              </a:ext>
            </a:extLst>
          </p:cNvPr>
          <p:cNvSpPr/>
          <p:nvPr/>
        </p:nvSpPr>
        <p:spPr bwMode="auto">
          <a:xfrm>
            <a:off x="8967619" y="3458932"/>
            <a:ext cx="704761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EC391-1A49-EA7A-15F5-399B7314C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4A0B8-08BF-F449-3DB0-AE48A0B4EA5A}"/>
              </a:ext>
            </a:extLst>
          </p:cNvPr>
          <p:cNvSpPr/>
          <p:nvPr/>
        </p:nvSpPr>
        <p:spPr bwMode="auto">
          <a:xfrm>
            <a:off x="2158095" y="1744578"/>
            <a:ext cx="1142857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2831B-DB5A-85AB-7AA4-1ADAA7AE6092}"/>
              </a:ext>
            </a:extLst>
          </p:cNvPr>
          <p:cNvSpPr/>
          <p:nvPr/>
        </p:nvSpPr>
        <p:spPr bwMode="auto">
          <a:xfrm>
            <a:off x="5596190" y="1744578"/>
            <a:ext cx="1142857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55C56B-04BC-BABE-CABE-2C377C080F49}"/>
              </a:ext>
            </a:extLst>
          </p:cNvPr>
          <p:cNvSpPr/>
          <p:nvPr/>
        </p:nvSpPr>
        <p:spPr bwMode="auto">
          <a:xfrm>
            <a:off x="9024761" y="1744578"/>
            <a:ext cx="1142857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02657F-0E64-96C7-EFE3-D0B602F44C10}"/>
              </a:ext>
            </a:extLst>
          </p:cNvPr>
          <p:cNvSpPr/>
          <p:nvPr/>
        </p:nvSpPr>
        <p:spPr bwMode="auto">
          <a:xfrm>
            <a:off x="720000" y="2364549"/>
            <a:ext cx="2038094" cy="166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52CA16-424F-0E88-4EA0-A016587576CC}"/>
              </a:ext>
            </a:extLst>
          </p:cNvPr>
          <p:cNvSpPr/>
          <p:nvPr/>
        </p:nvSpPr>
        <p:spPr bwMode="auto">
          <a:xfrm>
            <a:off x="4007768" y="2364549"/>
            <a:ext cx="2592287" cy="1928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1E41BF-868E-A44B-9ED4-DC62750D069C}"/>
              </a:ext>
            </a:extLst>
          </p:cNvPr>
          <p:cNvSpPr/>
          <p:nvPr/>
        </p:nvSpPr>
        <p:spPr bwMode="auto">
          <a:xfrm>
            <a:off x="7680176" y="2364549"/>
            <a:ext cx="1935061" cy="166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2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2023-07-12T09:07:09Z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