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48A7C65-DE1C-8619-840F-3977E24DC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428" y="2976619"/>
            <a:ext cx="6457143" cy="9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D7436-7A1C-329E-842B-823EC05793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28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AEECB50-3820-D4D4-90A9-7233A02898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4425385"/>
            <a:ext cx="4373305" cy="204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32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499E9-C0A7-6671-10E1-A0C46A218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6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3938F8-5D76-59BE-7B89-A7083B67F7FD}"/>
              </a:ext>
            </a:extLst>
          </p:cNvPr>
          <p:cNvSpPr/>
          <p:nvPr/>
        </p:nvSpPr>
        <p:spPr bwMode="auto">
          <a:xfrm flipH="1">
            <a:off x="6528048" y="2276872"/>
            <a:ext cx="2016224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0718BB-FDF1-1019-DE30-9781FDDB2599}"/>
              </a:ext>
            </a:extLst>
          </p:cNvPr>
          <p:cNvSpPr/>
          <p:nvPr/>
        </p:nvSpPr>
        <p:spPr bwMode="auto">
          <a:xfrm>
            <a:off x="1493777" y="4632682"/>
            <a:ext cx="2730015" cy="49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C94864-99A7-20ED-DD3E-79CC14989F2B}"/>
              </a:ext>
            </a:extLst>
          </p:cNvPr>
          <p:cNvSpPr/>
          <p:nvPr/>
        </p:nvSpPr>
        <p:spPr bwMode="auto">
          <a:xfrm>
            <a:off x="1480662" y="5498651"/>
            <a:ext cx="3031162" cy="49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6467090-4808-755D-74B5-FB47F60176E4}"/>
              </a:ext>
            </a:extLst>
          </p:cNvPr>
          <p:cNvSpPr/>
          <p:nvPr/>
        </p:nvSpPr>
        <p:spPr bwMode="auto">
          <a:xfrm>
            <a:off x="1487220" y="6082524"/>
            <a:ext cx="2448540" cy="49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85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EE5A55-58DA-6B56-D043-C4349DF05C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C9CF2A-7E2E-835B-1CD4-3C65EA41A142}"/>
              </a:ext>
            </a:extLst>
          </p:cNvPr>
          <p:cNvSpPr/>
          <p:nvPr/>
        </p:nvSpPr>
        <p:spPr bwMode="auto">
          <a:xfrm>
            <a:off x="4767619" y="5254322"/>
            <a:ext cx="857142" cy="515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0E9E5-0C42-D0FE-199A-95EA1EECFB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23B593-C3BF-AECB-E0BD-0F4990D0E685}"/>
              </a:ext>
            </a:extLst>
          </p:cNvPr>
          <p:cNvSpPr/>
          <p:nvPr/>
        </p:nvSpPr>
        <p:spPr bwMode="auto">
          <a:xfrm>
            <a:off x="5958095" y="1286933"/>
            <a:ext cx="1209523" cy="563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6DB8F5-C5F5-486C-3745-3BE37F5C20E8}"/>
              </a:ext>
            </a:extLst>
          </p:cNvPr>
          <p:cNvSpPr/>
          <p:nvPr/>
        </p:nvSpPr>
        <p:spPr bwMode="auto">
          <a:xfrm>
            <a:off x="5967619" y="2384430"/>
            <a:ext cx="1200000" cy="572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49BB28-23A4-A44D-EEAC-5B82235DF9B1}"/>
              </a:ext>
            </a:extLst>
          </p:cNvPr>
          <p:cNvSpPr/>
          <p:nvPr/>
        </p:nvSpPr>
        <p:spPr bwMode="auto">
          <a:xfrm>
            <a:off x="5986666" y="3491469"/>
            <a:ext cx="1180952" cy="563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26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43703-8B53-5872-699C-E3B5B20286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A5BC9A-CD8B-5404-6791-EB2A8927BD54}"/>
              </a:ext>
            </a:extLst>
          </p:cNvPr>
          <p:cNvSpPr/>
          <p:nvPr/>
        </p:nvSpPr>
        <p:spPr bwMode="auto">
          <a:xfrm>
            <a:off x="2243809" y="2353025"/>
            <a:ext cx="866666" cy="514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90A018-6E03-13CA-892D-1835191547A7}"/>
              </a:ext>
            </a:extLst>
          </p:cNvPr>
          <p:cNvSpPr/>
          <p:nvPr/>
        </p:nvSpPr>
        <p:spPr bwMode="auto">
          <a:xfrm>
            <a:off x="8281904" y="3448322"/>
            <a:ext cx="1266666" cy="571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189E91-5B82-5942-EE20-1D067C1C5A24}"/>
              </a:ext>
            </a:extLst>
          </p:cNvPr>
          <p:cNvSpPr/>
          <p:nvPr/>
        </p:nvSpPr>
        <p:spPr bwMode="auto">
          <a:xfrm>
            <a:off x="3824761" y="5648438"/>
            <a:ext cx="2476190" cy="571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89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1D9A5-3B88-D794-787C-D8619D3088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43D8C3-8BA4-978C-7067-734D8FC7C3E9}"/>
              </a:ext>
            </a:extLst>
          </p:cNvPr>
          <p:cNvSpPr/>
          <p:nvPr/>
        </p:nvSpPr>
        <p:spPr bwMode="auto">
          <a:xfrm>
            <a:off x="10015238" y="3479792"/>
            <a:ext cx="561904" cy="58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F0DEA8-A051-280F-99ED-69C9B2AF5663}"/>
              </a:ext>
            </a:extLst>
          </p:cNvPr>
          <p:cNvSpPr/>
          <p:nvPr/>
        </p:nvSpPr>
        <p:spPr bwMode="auto">
          <a:xfrm>
            <a:off x="10100952" y="5758736"/>
            <a:ext cx="476190" cy="429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43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A63D2-C883-0E73-9AB0-0759B34872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4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486D0-08FC-5EF5-7D01-914838408256}"/>
              </a:ext>
            </a:extLst>
          </p:cNvPr>
          <p:cNvSpPr/>
          <p:nvPr/>
        </p:nvSpPr>
        <p:spPr bwMode="auto">
          <a:xfrm>
            <a:off x="8858204" y="2120646"/>
            <a:ext cx="502875" cy="51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7A2003-F65F-6D7E-7B1A-5943DC05B31E}"/>
              </a:ext>
            </a:extLst>
          </p:cNvPr>
          <p:cNvSpPr/>
          <p:nvPr/>
        </p:nvSpPr>
        <p:spPr bwMode="auto">
          <a:xfrm>
            <a:off x="8858204" y="4057414"/>
            <a:ext cx="502875" cy="51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3FB9D4-70CF-D1B7-B270-82F470477BE1}"/>
              </a:ext>
            </a:extLst>
          </p:cNvPr>
          <p:cNvSpPr/>
          <p:nvPr/>
        </p:nvSpPr>
        <p:spPr bwMode="auto">
          <a:xfrm>
            <a:off x="8858204" y="6002567"/>
            <a:ext cx="502875" cy="503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11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0E1610-AC3B-4B99-16D5-F9A1DBD077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0DC246-3196-E42E-87EB-43E98DCAF535}"/>
              </a:ext>
            </a:extLst>
          </p:cNvPr>
          <p:cNvSpPr/>
          <p:nvPr/>
        </p:nvSpPr>
        <p:spPr bwMode="auto">
          <a:xfrm>
            <a:off x="9462857" y="2479864"/>
            <a:ext cx="390476" cy="458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C69477-0E1E-2719-66ED-415F1B125C31}"/>
              </a:ext>
            </a:extLst>
          </p:cNvPr>
          <p:cNvSpPr/>
          <p:nvPr/>
        </p:nvSpPr>
        <p:spPr bwMode="auto">
          <a:xfrm>
            <a:off x="3710476" y="3577360"/>
            <a:ext cx="409523" cy="46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92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C79911-847A-3542-9BEB-2DC063899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D37B14-A89B-ABEF-21A5-DFD64143665E}"/>
              </a:ext>
            </a:extLst>
          </p:cNvPr>
          <p:cNvSpPr/>
          <p:nvPr/>
        </p:nvSpPr>
        <p:spPr bwMode="auto">
          <a:xfrm>
            <a:off x="8234285" y="1258656"/>
            <a:ext cx="419047" cy="46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83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E1DDAB-F5DC-22F6-676A-83D1D1402B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2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ED4AD0-D487-686E-8EAC-B7AC8A3F76D0}"/>
              </a:ext>
            </a:extLst>
          </p:cNvPr>
          <p:cNvSpPr/>
          <p:nvPr/>
        </p:nvSpPr>
        <p:spPr bwMode="auto">
          <a:xfrm>
            <a:off x="4258609" y="2108842"/>
            <a:ext cx="303092" cy="35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4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2023-07-12T10:24:08Z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