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C6EA67-207B-F903-D0DB-7399AD2FC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571" y="2995666"/>
            <a:ext cx="9142857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9D537-2372-3D2E-FBAB-47829F8B5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E381B-9F76-081C-5EBE-ABEA2772BFF7}"/>
              </a:ext>
            </a:extLst>
          </p:cNvPr>
          <p:cNvSpPr/>
          <p:nvPr/>
        </p:nvSpPr>
        <p:spPr bwMode="auto">
          <a:xfrm>
            <a:off x="1320000" y="3544036"/>
            <a:ext cx="6792224" cy="5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3F1CE-861B-E8C6-CECD-39C898510240}"/>
              </a:ext>
            </a:extLst>
          </p:cNvPr>
          <p:cNvSpPr/>
          <p:nvPr/>
        </p:nvSpPr>
        <p:spPr bwMode="auto">
          <a:xfrm>
            <a:off x="1320000" y="4630007"/>
            <a:ext cx="7438095" cy="51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98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4C27C-F48F-3261-9AA7-3DB6F735C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BBD52-1F63-FE8D-80C0-E680ADFEB13B}"/>
              </a:ext>
            </a:extLst>
          </p:cNvPr>
          <p:cNvSpPr/>
          <p:nvPr/>
        </p:nvSpPr>
        <p:spPr bwMode="auto">
          <a:xfrm>
            <a:off x="1329523" y="4684297"/>
            <a:ext cx="8761904" cy="524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2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F7CE3-87EC-D8F4-C1E6-994B99FA2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ECF5E-343B-6BD0-9EFD-39CD3991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EFD6A-A34D-A682-6858-7600F1D5A330}"/>
              </a:ext>
            </a:extLst>
          </p:cNvPr>
          <p:cNvSpPr/>
          <p:nvPr/>
        </p:nvSpPr>
        <p:spPr bwMode="auto">
          <a:xfrm>
            <a:off x="6281904" y="1248957"/>
            <a:ext cx="609523" cy="52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4B4EC-5BB2-96E8-F714-6D9E78C906C3}"/>
              </a:ext>
            </a:extLst>
          </p:cNvPr>
          <p:cNvSpPr/>
          <p:nvPr/>
        </p:nvSpPr>
        <p:spPr bwMode="auto">
          <a:xfrm>
            <a:off x="8720000" y="1296708"/>
            <a:ext cx="657142" cy="43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8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645C6-0D8F-B687-0EB5-3E47F402D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C60B2-8D3F-8844-B787-9B9CF8FD179C}"/>
              </a:ext>
            </a:extLst>
          </p:cNvPr>
          <p:cNvSpPr/>
          <p:nvPr/>
        </p:nvSpPr>
        <p:spPr bwMode="auto">
          <a:xfrm>
            <a:off x="7253333" y="1239399"/>
            <a:ext cx="628571" cy="53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6A212E-B9AF-3EE7-C3B5-80037BE721E3}"/>
              </a:ext>
            </a:extLst>
          </p:cNvPr>
          <p:cNvSpPr/>
          <p:nvPr/>
        </p:nvSpPr>
        <p:spPr bwMode="auto">
          <a:xfrm>
            <a:off x="9920000" y="1296698"/>
            <a:ext cx="657142" cy="4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17AF4-A70B-7905-CA37-86D4BF2C453C}"/>
              </a:ext>
            </a:extLst>
          </p:cNvPr>
          <p:cNvSpPr/>
          <p:nvPr/>
        </p:nvSpPr>
        <p:spPr bwMode="auto">
          <a:xfrm>
            <a:off x="4139047" y="2328095"/>
            <a:ext cx="590476" cy="582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0341B-0C4E-0FDE-B831-30D6120C3DD1}"/>
              </a:ext>
            </a:extLst>
          </p:cNvPr>
          <p:cNvSpPr/>
          <p:nvPr/>
        </p:nvSpPr>
        <p:spPr bwMode="auto">
          <a:xfrm>
            <a:off x="6567619" y="2414044"/>
            <a:ext cx="666667" cy="4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1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F4EA2-33D3-A84B-C110-38D456B3C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20695-4749-9A1E-5FFA-8B1B6EBB1F1C}"/>
              </a:ext>
            </a:extLst>
          </p:cNvPr>
          <p:cNvSpPr/>
          <p:nvPr/>
        </p:nvSpPr>
        <p:spPr bwMode="auto">
          <a:xfrm>
            <a:off x="7253333" y="1143655"/>
            <a:ext cx="619047" cy="53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7EADC5-5837-3AA9-F2F2-C236DC2E229E}"/>
              </a:ext>
            </a:extLst>
          </p:cNvPr>
          <p:cNvSpPr/>
          <p:nvPr/>
        </p:nvSpPr>
        <p:spPr bwMode="auto">
          <a:xfrm>
            <a:off x="9910476" y="1200873"/>
            <a:ext cx="657142" cy="4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C1413A-45A9-2369-273A-6EC2AC2592CC}"/>
              </a:ext>
            </a:extLst>
          </p:cNvPr>
          <p:cNvSpPr/>
          <p:nvPr/>
        </p:nvSpPr>
        <p:spPr bwMode="auto">
          <a:xfrm>
            <a:off x="4120000" y="2268951"/>
            <a:ext cx="619047" cy="5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A89B6B-78A6-5CFB-666A-D9F194B29DB9}"/>
              </a:ext>
            </a:extLst>
          </p:cNvPr>
          <p:cNvSpPr/>
          <p:nvPr/>
        </p:nvSpPr>
        <p:spPr bwMode="auto">
          <a:xfrm>
            <a:off x="6558095" y="2326169"/>
            <a:ext cx="666666" cy="4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D87B5B-4395-BDE3-6B4F-9692AD02B956}"/>
              </a:ext>
            </a:extLst>
          </p:cNvPr>
          <p:cNvSpPr/>
          <p:nvPr/>
        </p:nvSpPr>
        <p:spPr bwMode="auto">
          <a:xfrm>
            <a:off x="5786666" y="3394247"/>
            <a:ext cx="609523" cy="5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25F4E1-7E1C-4CA7-DD71-A5EA01511E4D}"/>
              </a:ext>
            </a:extLst>
          </p:cNvPr>
          <p:cNvSpPr/>
          <p:nvPr/>
        </p:nvSpPr>
        <p:spPr bwMode="auto">
          <a:xfrm>
            <a:off x="8339047" y="3432393"/>
            <a:ext cx="647618" cy="4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07BFA7-8BC3-2F83-445C-15CCCBD24B80}"/>
              </a:ext>
            </a:extLst>
          </p:cNvPr>
          <p:cNvSpPr/>
          <p:nvPr/>
        </p:nvSpPr>
        <p:spPr bwMode="auto">
          <a:xfrm>
            <a:off x="2567619" y="4490934"/>
            <a:ext cx="619047" cy="53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393EBA-359C-17B2-444B-5E43AD46AC07}"/>
              </a:ext>
            </a:extLst>
          </p:cNvPr>
          <p:cNvSpPr/>
          <p:nvPr/>
        </p:nvSpPr>
        <p:spPr bwMode="auto">
          <a:xfrm>
            <a:off x="5015238" y="4548153"/>
            <a:ext cx="666666" cy="4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00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A08E8-84E1-4190-FC81-D15A03BE0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D1835-85D0-4984-80B9-B4422F22F9CE}"/>
              </a:ext>
            </a:extLst>
          </p:cNvPr>
          <p:cNvSpPr/>
          <p:nvPr/>
        </p:nvSpPr>
        <p:spPr bwMode="auto">
          <a:xfrm>
            <a:off x="1127448" y="3284984"/>
            <a:ext cx="10513167" cy="3055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4A0D7-B279-0A4E-C256-18BB746A8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1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37A6BC-C57A-5E4D-6177-3F48F0741CD0}"/>
              </a:ext>
            </a:extLst>
          </p:cNvPr>
          <p:cNvSpPr/>
          <p:nvPr/>
        </p:nvSpPr>
        <p:spPr bwMode="auto">
          <a:xfrm>
            <a:off x="6356073" y="4601493"/>
            <a:ext cx="1358758" cy="40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E289AA-9319-265D-755A-8189FAEF9C15}"/>
              </a:ext>
            </a:extLst>
          </p:cNvPr>
          <p:cNvSpPr/>
          <p:nvPr/>
        </p:nvSpPr>
        <p:spPr bwMode="auto">
          <a:xfrm>
            <a:off x="6363006" y="5350987"/>
            <a:ext cx="1351825" cy="40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D791F5-CB2A-79C9-DFE5-136716A90916}"/>
              </a:ext>
            </a:extLst>
          </p:cNvPr>
          <p:cNvSpPr/>
          <p:nvPr/>
        </p:nvSpPr>
        <p:spPr bwMode="auto">
          <a:xfrm>
            <a:off x="6369938" y="6100481"/>
            <a:ext cx="1324096" cy="40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C3ED81C-7B4F-B32A-E586-D875488CF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124" y="4445189"/>
            <a:ext cx="4081295" cy="22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1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724AC-EF42-942A-8279-C4096DDEA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1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1F50C-4DFB-1AFF-88D4-70434A3BB045}"/>
              </a:ext>
            </a:extLst>
          </p:cNvPr>
          <p:cNvSpPr/>
          <p:nvPr/>
        </p:nvSpPr>
        <p:spPr bwMode="auto">
          <a:xfrm>
            <a:off x="4772612" y="4425658"/>
            <a:ext cx="1210520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B383643-6F2F-6C34-BD47-75AF833081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6497"/>
          <a:stretch/>
        </p:blipFill>
        <p:spPr>
          <a:xfrm>
            <a:off x="1453732" y="3979676"/>
            <a:ext cx="2572501" cy="265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1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7B2AF-F71E-EEA0-1FE3-99C3E5B6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96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7214573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