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0E6B4B1-B270-FFA3-CFB7-7CDC8F981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190" y="2962333"/>
            <a:ext cx="7247619" cy="9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3E925-F398-9515-B407-F81C8BAD9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1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477F5-F62C-27EE-0412-EF3AC00BE681}"/>
              </a:ext>
            </a:extLst>
          </p:cNvPr>
          <p:cNvSpPr/>
          <p:nvPr/>
        </p:nvSpPr>
        <p:spPr bwMode="auto">
          <a:xfrm>
            <a:off x="1543582" y="4561254"/>
            <a:ext cx="2176154" cy="429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4B4B8-1121-A5E3-125B-9BBFE9B9C9FF}"/>
              </a:ext>
            </a:extLst>
          </p:cNvPr>
          <p:cNvSpPr/>
          <p:nvPr/>
        </p:nvSpPr>
        <p:spPr bwMode="auto">
          <a:xfrm>
            <a:off x="3885422" y="4300411"/>
            <a:ext cx="4955820" cy="75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7721FA-C0B7-C1F0-8903-02444DB0A326}"/>
              </a:ext>
            </a:extLst>
          </p:cNvPr>
          <p:cNvSpPr/>
          <p:nvPr/>
        </p:nvSpPr>
        <p:spPr bwMode="auto">
          <a:xfrm>
            <a:off x="1543582" y="5363641"/>
            <a:ext cx="7097134" cy="394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764524-FD7C-FE4B-E8F6-4A3316F3F06C}"/>
              </a:ext>
            </a:extLst>
          </p:cNvPr>
          <p:cNvSpPr/>
          <p:nvPr/>
        </p:nvSpPr>
        <p:spPr bwMode="auto">
          <a:xfrm>
            <a:off x="1543582" y="6130208"/>
            <a:ext cx="2599656" cy="38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3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D7055-BF48-2EFE-7673-D0CA66C65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80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130B8-C6D8-BEB8-9CDD-8C11D860A88E}"/>
              </a:ext>
            </a:extLst>
          </p:cNvPr>
          <p:cNvSpPr/>
          <p:nvPr/>
        </p:nvSpPr>
        <p:spPr bwMode="auto">
          <a:xfrm>
            <a:off x="1437520" y="5069196"/>
            <a:ext cx="1674214" cy="31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3BF07B-F5E4-EACC-988D-5DD2F3AD8930}"/>
              </a:ext>
            </a:extLst>
          </p:cNvPr>
          <p:cNvSpPr/>
          <p:nvPr/>
        </p:nvSpPr>
        <p:spPr bwMode="auto">
          <a:xfrm>
            <a:off x="1431541" y="5715177"/>
            <a:ext cx="1680194" cy="31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F51080-618A-5F10-B935-BFB344CF5B94}"/>
              </a:ext>
            </a:extLst>
          </p:cNvPr>
          <p:cNvSpPr/>
          <p:nvPr/>
        </p:nvSpPr>
        <p:spPr bwMode="auto">
          <a:xfrm>
            <a:off x="1443500" y="6349196"/>
            <a:ext cx="1988204" cy="317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8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82E99-9397-02BC-A07B-775DED64A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9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601DA-FCE3-C9B5-BFE1-334A4E009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5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36603-86E0-C66E-FA54-7A4AB9747E68}"/>
              </a:ext>
            </a:extLst>
          </p:cNvPr>
          <p:cNvSpPr/>
          <p:nvPr/>
        </p:nvSpPr>
        <p:spPr bwMode="auto">
          <a:xfrm>
            <a:off x="7867429" y="1240553"/>
            <a:ext cx="490056" cy="53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4B8B34-B4BD-2549-DBD1-236D7F8B49AD}"/>
              </a:ext>
            </a:extLst>
          </p:cNvPr>
          <p:cNvSpPr/>
          <p:nvPr/>
        </p:nvSpPr>
        <p:spPr bwMode="auto">
          <a:xfrm>
            <a:off x="4030193" y="2398109"/>
            <a:ext cx="591766" cy="51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9A5DC2-561A-24AF-EF75-7F2B49FA135B}"/>
              </a:ext>
            </a:extLst>
          </p:cNvPr>
          <p:cNvSpPr/>
          <p:nvPr/>
        </p:nvSpPr>
        <p:spPr bwMode="auto">
          <a:xfrm>
            <a:off x="3521644" y="3527884"/>
            <a:ext cx="480810" cy="53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0D71DA-67E4-5FAB-DC72-D078C7DEF93C}"/>
              </a:ext>
            </a:extLst>
          </p:cNvPr>
          <p:cNvSpPr/>
          <p:nvPr/>
        </p:nvSpPr>
        <p:spPr bwMode="auto">
          <a:xfrm>
            <a:off x="2828168" y="4685440"/>
            <a:ext cx="591766" cy="51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866E0B-19C4-3F3E-5EB3-062C70CF2066}"/>
              </a:ext>
            </a:extLst>
          </p:cNvPr>
          <p:cNvSpPr/>
          <p:nvPr/>
        </p:nvSpPr>
        <p:spPr bwMode="auto">
          <a:xfrm>
            <a:off x="3484658" y="5824475"/>
            <a:ext cx="490056" cy="52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6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13340-1BA0-6D46-4B84-474AFD1DE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2611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551DC-14B4-5CB8-0ED8-497574C62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E2F38-3039-B1F3-8315-44C0A002E234}"/>
              </a:ext>
            </a:extLst>
          </p:cNvPr>
          <p:cNvSpPr/>
          <p:nvPr/>
        </p:nvSpPr>
        <p:spPr bwMode="auto">
          <a:xfrm>
            <a:off x="1320000" y="3653708"/>
            <a:ext cx="2666666" cy="51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C753E-09DB-6393-5592-B200D4A2A8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5562F-66EC-9628-75CE-75F198D2D089}"/>
              </a:ext>
            </a:extLst>
          </p:cNvPr>
          <p:cNvSpPr/>
          <p:nvPr/>
        </p:nvSpPr>
        <p:spPr bwMode="auto">
          <a:xfrm>
            <a:off x="1329523" y="2336712"/>
            <a:ext cx="5333333" cy="524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45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56E08-F259-E4F6-8303-9C293D543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2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F6995-2CE9-2097-29B3-998E06989D08}"/>
              </a:ext>
            </a:extLst>
          </p:cNvPr>
          <p:cNvSpPr/>
          <p:nvPr/>
        </p:nvSpPr>
        <p:spPr bwMode="auto">
          <a:xfrm>
            <a:off x="1329523" y="2316563"/>
            <a:ext cx="5323809" cy="524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5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B5C9A-6859-94C2-6DA5-B858DCF3A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2412"/>
            <a:ext cx="10800000" cy="33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825F77-2FB9-FFF7-07C0-3AAC220233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29" b="16110"/>
          <a:stretch/>
        </p:blipFill>
        <p:spPr>
          <a:xfrm>
            <a:off x="4727848" y="2531340"/>
            <a:ext cx="4392488" cy="460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357A9-7812-B349-B7DB-0B1376004009}"/>
              </a:ext>
            </a:extLst>
          </p:cNvPr>
          <p:cNvSpPr/>
          <p:nvPr/>
        </p:nvSpPr>
        <p:spPr bwMode="auto">
          <a:xfrm>
            <a:off x="6118324" y="3150558"/>
            <a:ext cx="514285" cy="43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8DE03-EBD3-F24B-E3AA-30077B7F0428}"/>
              </a:ext>
            </a:extLst>
          </p:cNvPr>
          <p:cNvSpPr/>
          <p:nvPr/>
        </p:nvSpPr>
        <p:spPr bwMode="auto">
          <a:xfrm>
            <a:off x="6994514" y="3179137"/>
            <a:ext cx="504761" cy="42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7CA9DD-C386-6605-6B05-C3D3E6113CA9}"/>
              </a:ext>
            </a:extLst>
          </p:cNvPr>
          <p:cNvSpPr/>
          <p:nvPr/>
        </p:nvSpPr>
        <p:spPr bwMode="auto">
          <a:xfrm>
            <a:off x="5575467" y="3788828"/>
            <a:ext cx="523809" cy="43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2EEE4B-B1CF-DB3D-FC59-86315AEA0B54}"/>
              </a:ext>
            </a:extLst>
          </p:cNvPr>
          <p:cNvSpPr/>
          <p:nvPr/>
        </p:nvSpPr>
        <p:spPr bwMode="auto">
          <a:xfrm>
            <a:off x="7661181" y="3750723"/>
            <a:ext cx="514285" cy="44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FFF6AA-0A31-3AD9-0CFA-CDD0627107B1}"/>
              </a:ext>
            </a:extLst>
          </p:cNvPr>
          <p:cNvSpPr/>
          <p:nvPr/>
        </p:nvSpPr>
        <p:spPr bwMode="auto">
          <a:xfrm>
            <a:off x="5575467" y="4646207"/>
            <a:ext cx="514285" cy="42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A7399F-8E4C-4FC8-D50F-0B6AD1A52849}"/>
              </a:ext>
            </a:extLst>
          </p:cNvPr>
          <p:cNvSpPr/>
          <p:nvPr/>
        </p:nvSpPr>
        <p:spPr bwMode="auto">
          <a:xfrm>
            <a:off x="7623086" y="4627154"/>
            <a:ext cx="514285" cy="44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C0B42BB-1486-C175-0A8F-8D8B97B6BEED}"/>
              </a:ext>
            </a:extLst>
          </p:cNvPr>
          <p:cNvSpPr/>
          <p:nvPr/>
        </p:nvSpPr>
        <p:spPr bwMode="auto">
          <a:xfrm>
            <a:off x="6070705" y="5294005"/>
            <a:ext cx="514285" cy="46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E76B73-C55A-32F1-69F8-D9DE67C15254}"/>
              </a:ext>
            </a:extLst>
          </p:cNvPr>
          <p:cNvSpPr/>
          <p:nvPr/>
        </p:nvSpPr>
        <p:spPr bwMode="auto">
          <a:xfrm>
            <a:off x="6984990" y="5294005"/>
            <a:ext cx="514285" cy="46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65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2" grpId="0" animBg="1"/>
      <p:bldP spid="13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5B35A-26F8-F700-A769-92A189013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2264" cy="236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4B388F7-C06E-A908-6B04-FC4CC695C4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2" t="1472" r="11551" b="21104"/>
          <a:stretch/>
        </p:blipFill>
        <p:spPr>
          <a:xfrm>
            <a:off x="8256240" y="1304764"/>
            <a:ext cx="3816424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D4D51-568A-E9D4-B945-F900FA034201}"/>
              </a:ext>
            </a:extLst>
          </p:cNvPr>
          <p:cNvSpPr/>
          <p:nvPr/>
        </p:nvSpPr>
        <p:spPr bwMode="auto">
          <a:xfrm>
            <a:off x="9472580" y="1909931"/>
            <a:ext cx="514285" cy="42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F2E41-C756-7902-9FD9-CEF9075600A1}"/>
              </a:ext>
            </a:extLst>
          </p:cNvPr>
          <p:cNvSpPr/>
          <p:nvPr/>
        </p:nvSpPr>
        <p:spPr bwMode="auto">
          <a:xfrm>
            <a:off x="10301152" y="1890878"/>
            <a:ext cx="514285" cy="43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9B22AE-7985-AC51-9AA9-3EC7321DF90D}"/>
              </a:ext>
            </a:extLst>
          </p:cNvPr>
          <p:cNvSpPr/>
          <p:nvPr/>
        </p:nvSpPr>
        <p:spPr bwMode="auto">
          <a:xfrm>
            <a:off x="8805914" y="2529149"/>
            <a:ext cx="514285" cy="46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050487-87A5-F089-5419-A17D9C262DB8}"/>
              </a:ext>
            </a:extLst>
          </p:cNvPr>
          <p:cNvSpPr/>
          <p:nvPr/>
        </p:nvSpPr>
        <p:spPr bwMode="auto">
          <a:xfrm>
            <a:off x="10929723" y="2510096"/>
            <a:ext cx="514285" cy="42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A8C1F5-3546-2673-05B6-324DD5A018D5}"/>
              </a:ext>
            </a:extLst>
          </p:cNvPr>
          <p:cNvSpPr/>
          <p:nvPr/>
        </p:nvSpPr>
        <p:spPr bwMode="auto">
          <a:xfrm>
            <a:off x="8863057" y="3367475"/>
            <a:ext cx="514285" cy="46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FC0F89-DD46-C873-9AE8-913DB3A0DF03}"/>
              </a:ext>
            </a:extLst>
          </p:cNvPr>
          <p:cNvSpPr/>
          <p:nvPr/>
        </p:nvSpPr>
        <p:spPr bwMode="auto">
          <a:xfrm>
            <a:off x="10920200" y="3386527"/>
            <a:ext cx="514285" cy="42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6BFCC3-A354-076A-BEBC-996D8FBCC8E7}"/>
              </a:ext>
            </a:extLst>
          </p:cNvPr>
          <p:cNvSpPr/>
          <p:nvPr/>
        </p:nvSpPr>
        <p:spPr bwMode="auto">
          <a:xfrm>
            <a:off x="9491628" y="4024798"/>
            <a:ext cx="523809" cy="44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E3AED6-DD71-700A-26A8-FEF9973C0D0A}"/>
              </a:ext>
            </a:extLst>
          </p:cNvPr>
          <p:cNvSpPr/>
          <p:nvPr/>
        </p:nvSpPr>
        <p:spPr bwMode="auto">
          <a:xfrm>
            <a:off x="10329723" y="4005746"/>
            <a:ext cx="514285" cy="46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206B791-AF10-00FE-9B36-8B710A7DBD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45" r="66402"/>
          <a:stretch/>
        </p:blipFill>
        <p:spPr>
          <a:xfrm>
            <a:off x="1237552" y="3197657"/>
            <a:ext cx="3628570" cy="869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32A3A7-4C11-EEC6-7D17-8F247462F225}"/>
              </a:ext>
            </a:extLst>
          </p:cNvPr>
          <p:cNvSpPr/>
          <p:nvPr/>
        </p:nvSpPr>
        <p:spPr bwMode="auto">
          <a:xfrm>
            <a:off x="1199456" y="3334106"/>
            <a:ext cx="3666666" cy="5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