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D132D3-9340-5DE3-DB9D-27A99E2E3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809" y="3000428"/>
            <a:ext cx="6352381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D8E38-68F4-75DC-BD4B-226C90A402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1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ABD0AF-485F-43AF-2F43-CF741EB4AD3C}"/>
              </a:ext>
            </a:extLst>
          </p:cNvPr>
          <p:cNvSpPr/>
          <p:nvPr/>
        </p:nvSpPr>
        <p:spPr bwMode="auto">
          <a:xfrm>
            <a:off x="1632276" y="4479741"/>
            <a:ext cx="4432142" cy="3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953854-641A-28EA-C94D-B7C30781B7D4}"/>
              </a:ext>
            </a:extLst>
          </p:cNvPr>
          <p:cNvSpPr/>
          <p:nvPr/>
        </p:nvSpPr>
        <p:spPr bwMode="auto">
          <a:xfrm>
            <a:off x="1632276" y="5316729"/>
            <a:ext cx="1892973" cy="311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2E7D83-1067-B61F-4C28-0B959C2E805D}"/>
              </a:ext>
            </a:extLst>
          </p:cNvPr>
          <p:cNvSpPr/>
          <p:nvPr/>
        </p:nvSpPr>
        <p:spPr bwMode="auto">
          <a:xfrm>
            <a:off x="1632276" y="6153717"/>
            <a:ext cx="1261982" cy="30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94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B5F3C5-BD2C-D056-BEC7-E2A9CD8A7D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41CA01-E144-BC7A-8C32-493E88F284DD}"/>
              </a:ext>
            </a:extLst>
          </p:cNvPr>
          <p:cNvSpPr/>
          <p:nvPr/>
        </p:nvSpPr>
        <p:spPr bwMode="auto">
          <a:xfrm>
            <a:off x="681904" y="2333995"/>
            <a:ext cx="5600000" cy="42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E19890-FFAD-3ADA-E9E8-4ABD6B1413F3}"/>
              </a:ext>
            </a:extLst>
          </p:cNvPr>
          <p:cNvSpPr/>
          <p:nvPr/>
        </p:nvSpPr>
        <p:spPr bwMode="auto">
          <a:xfrm>
            <a:off x="681904" y="3353111"/>
            <a:ext cx="5600000" cy="50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E33EDC-EAB6-423D-4CFF-A9635C693838}"/>
              </a:ext>
            </a:extLst>
          </p:cNvPr>
          <p:cNvSpPr/>
          <p:nvPr/>
        </p:nvSpPr>
        <p:spPr bwMode="auto">
          <a:xfrm>
            <a:off x="681904" y="4391276"/>
            <a:ext cx="3742857" cy="42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2CFB81-46D9-3CEA-C2C5-EE5303724A0F}"/>
              </a:ext>
            </a:extLst>
          </p:cNvPr>
          <p:cNvSpPr/>
          <p:nvPr/>
        </p:nvSpPr>
        <p:spPr bwMode="auto">
          <a:xfrm>
            <a:off x="681904" y="5458014"/>
            <a:ext cx="2419047" cy="380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5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C1A56-284A-D9EB-5FC8-D363CD94EC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5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200E7A-1D50-3C55-1C95-982826CE2F3E}"/>
              </a:ext>
            </a:extLst>
          </p:cNvPr>
          <p:cNvSpPr/>
          <p:nvPr/>
        </p:nvSpPr>
        <p:spPr bwMode="auto">
          <a:xfrm>
            <a:off x="2463394" y="4417375"/>
            <a:ext cx="765577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575E44-0D7A-133B-6F8B-69A8E168BD68}"/>
              </a:ext>
            </a:extLst>
          </p:cNvPr>
          <p:cNvSpPr/>
          <p:nvPr/>
        </p:nvSpPr>
        <p:spPr bwMode="auto">
          <a:xfrm>
            <a:off x="1970695" y="6185596"/>
            <a:ext cx="773157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930E4-6CC7-1A68-6381-808678A5AF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967A79-5F89-142B-F7FA-40C8AC342197}"/>
              </a:ext>
            </a:extLst>
          </p:cNvPr>
          <p:cNvSpPr/>
          <p:nvPr/>
        </p:nvSpPr>
        <p:spPr bwMode="auto">
          <a:xfrm>
            <a:off x="1872380" y="3613923"/>
            <a:ext cx="3914285" cy="495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5117FE-D23F-376F-D1F2-EF29795F3C70}"/>
              </a:ext>
            </a:extLst>
          </p:cNvPr>
          <p:cNvSpPr/>
          <p:nvPr/>
        </p:nvSpPr>
        <p:spPr bwMode="auto">
          <a:xfrm>
            <a:off x="7110476" y="3632998"/>
            <a:ext cx="2914285" cy="400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A1F141-42D9-1363-8AC2-61A23639EE48}"/>
              </a:ext>
            </a:extLst>
          </p:cNvPr>
          <p:cNvSpPr/>
          <p:nvPr/>
        </p:nvSpPr>
        <p:spPr bwMode="auto">
          <a:xfrm>
            <a:off x="1872380" y="4663063"/>
            <a:ext cx="2647619" cy="38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AAE1DA-7215-4255-6A11-F62E091B5877}"/>
              </a:ext>
            </a:extLst>
          </p:cNvPr>
          <p:cNvSpPr/>
          <p:nvPr/>
        </p:nvSpPr>
        <p:spPr bwMode="auto">
          <a:xfrm>
            <a:off x="7110476" y="4653525"/>
            <a:ext cx="2380952" cy="39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806DF3-3C3C-6D31-4553-F15B85600123}"/>
              </a:ext>
            </a:extLst>
          </p:cNvPr>
          <p:cNvSpPr/>
          <p:nvPr/>
        </p:nvSpPr>
        <p:spPr bwMode="auto">
          <a:xfrm>
            <a:off x="1872380" y="5674051"/>
            <a:ext cx="1323809" cy="38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3F540B-3CD2-4FE7-D85D-49C4BDE12243}"/>
              </a:ext>
            </a:extLst>
          </p:cNvPr>
          <p:cNvSpPr/>
          <p:nvPr/>
        </p:nvSpPr>
        <p:spPr bwMode="auto">
          <a:xfrm>
            <a:off x="7110476" y="5674051"/>
            <a:ext cx="1590476" cy="38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02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2ED88-6C34-64D2-601A-D5099A9448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1952FB-823D-CAA4-A707-657C26F6D263}"/>
              </a:ext>
            </a:extLst>
          </p:cNvPr>
          <p:cNvSpPr/>
          <p:nvPr/>
        </p:nvSpPr>
        <p:spPr bwMode="auto">
          <a:xfrm>
            <a:off x="681904" y="2278901"/>
            <a:ext cx="4019047" cy="43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FDF710-DB83-FF98-AA0C-F8ED34180B47}"/>
              </a:ext>
            </a:extLst>
          </p:cNvPr>
          <p:cNvSpPr/>
          <p:nvPr/>
        </p:nvSpPr>
        <p:spPr bwMode="auto">
          <a:xfrm>
            <a:off x="5967619" y="2307520"/>
            <a:ext cx="2895238" cy="40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12403F-70B8-1AF2-1C10-0E6B48A637E9}"/>
              </a:ext>
            </a:extLst>
          </p:cNvPr>
          <p:cNvSpPr/>
          <p:nvPr/>
        </p:nvSpPr>
        <p:spPr bwMode="auto">
          <a:xfrm>
            <a:off x="681904" y="3299620"/>
            <a:ext cx="2695238" cy="43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66BF2E-E3B0-1F1E-7964-5CAC7FAD0678}"/>
              </a:ext>
            </a:extLst>
          </p:cNvPr>
          <p:cNvSpPr/>
          <p:nvPr/>
        </p:nvSpPr>
        <p:spPr bwMode="auto">
          <a:xfrm>
            <a:off x="5967619" y="3328239"/>
            <a:ext cx="2361904" cy="40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1B86AD-CD86-0510-608E-8FEBC3D633F9}"/>
              </a:ext>
            </a:extLst>
          </p:cNvPr>
          <p:cNvSpPr/>
          <p:nvPr/>
        </p:nvSpPr>
        <p:spPr bwMode="auto">
          <a:xfrm>
            <a:off x="681904" y="4358497"/>
            <a:ext cx="1361904" cy="38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1226AA-1F88-5857-91AB-A00157517623}"/>
              </a:ext>
            </a:extLst>
          </p:cNvPr>
          <p:cNvSpPr/>
          <p:nvPr/>
        </p:nvSpPr>
        <p:spPr bwMode="auto">
          <a:xfrm>
            <a:off x="5967619" y="4358497"/>
            <a:ext cx="1590476" cy="38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7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75A2B-2206-796E-02B1-DB343D59DD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1731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BA087-9814-6E5B-4388-FFE6330BF5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8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C19B0B-7153-9215-9F17-A13C7DD493C7}"/>
              </a:ext>
            </a:extLst>
          </p:cNvPr>
          <p:cNvSpPr/>
          <p:nvPr/>
        </p:nvSpPr>
        <p:spPr bwMode="auto">
          <a:xfrm>
            <a:off x="1794978" y="3322654"/>
            <a:ext cx="2768069" cy="403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C55E2C-E3BB-9902-40AF-16C255839ECB}"/>
              </a:ext>
            </a:extLst>
          </p:cNvPr>
          <p:cNvSpPr/>
          <p:nvPr/>
        </p:nvSpPr>
        <p:spPr bwMode="auto">
          <a:xfrm>
            <a:off x="1320196" y="4273682"/>
            <a:ext cx="1997668" cy="41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BDB4D9-D9EB-ABC8-F0F4-9F1A1137E7A4}"/>
              </a:ext>
            </a:extLst>
          </p:cNvPr>
          <p:cNvSpPr/>
          <p:nvPr/>
        </p:nvSpPr>
        <p:spPr bwMode="auto">
          <a:xfrm>
            <a:off x="1320196" y="5197794"/>
            <a:ext cx="2185789" cy="493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2A0E2B-15E5-4BA2-959D-9AE00062B050}"/>
              </a:ext>
            </a:extLst>
          </p:cNvPr>
          <p:cNvSpPr/>
          <p:nvPr/>
        </p:nvSpPr>
        <p:spPr bwMode="auto">
          <a:xfrm>
            <a:off x="1284363" y="6148822"/>
            <a:ext cx="5387701" cy="47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13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95345-41AB-63BB-992E-E801554076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5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C9866B-E1D5-2CEB-D166-89EB70D1A349}"/>
              </a:ext>
            </a:extLst>
          </p:cNvPr>
          <p:cNvSpPr/>
          <p:nvPr/>
        </p:nvSpPr>
        <p:spPr bwMode="auto">
          <a:xfrm>
            <a:off x="1655295" y="2054416"/>
            <a:ext cx="1522753" cy="324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FBB06C-0BE1-F27D-92DA-54725A0401A7}"/>
              </a:ext>
            </a:extLst>
          </p:cNvPr>
          <p:cNvSpPr/>
          <p:nvPr/>
        </p:nvSpPr>
        <p:spPr bwMode="auto">
          <a:xfrm>
            <a:off x="1253350" y="2866228"/>
            <a:ext cx="3431993" cy="34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DEB1B1-98BC-7BF9-BBC1-BDA31E12A5F4}"/>
              </a:ext>
            </a:extLst>
          </p:cNvPr>
          <p:cNvSpPr/>
          <p:nvPr/>
        </p:nvSpPr>
        <p:spPr bwMode="auto">
          <a:xfrm>
            <a:off x="1253350" y="3701234"/>
            <a:ext cx="2141131" cy="34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0FC0E1-5169-8E52-82F5-D9B7DF359543}"/>
              </a:ext>
            </a:extLst>
          </p:cNvPr>
          <p:cNvSpPr/>
          <p:nvPr/>
        </p:nvSpPr>
        <p:spPr bwMode="auto">
          <a:xfrm>
            <a:off x="1253350" y="4536241"/>
            <a:ext cx="2087023" cy="39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3351F1-C90B-522D-5A72-2AE50B37A1D7}"/>
              </a:ext>
            </a:extLst>
          </p:cNvPr>
          <p:cNvSpPr/>
          <p:nvPr/>
        </p:nvSpPr>
        <p:spPr bwMode="auto">
          <a:xfrm>
            <a:off x="1199242" y="5378979"/>
            <a:ext cx="2195239" cy="332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8BFB0C-4385-700C-18B3-3080F8170944}"/>
              </a:ext>
            </a:extLst>
          </p:cNvPr>
          <p:cNvSpPr/>
          <p:nvPr/>
        </p:nvSpPr>
        <p:spPr bwMode="auto">
          <a:xfrm>
            <a:off x="1214701" y="6175328"/>
            <a:ext cx="1731456" cy="409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70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9BFC3D-FAB6-EE78-08B5-551931EB1A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772F82-1C7F-AB16-B2FE-7FCB5A17CDE5}"/>
              </a:ext>
            </a:extLst>
          </p:cNvPr>
          <p:cNvSpPr/>
          <p:nvPr/>
        </p:nvSpPr>
        <p:spPr bwMode="auto">
          <a:xfrm>
            <a:off x="3339047" y="3563880"/>
            <a:ext cx="666666" cy="438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0FC9DC-27F3-7360-496B-1F3D1B1CAB83}"/>
              </a:ext>
            </a:extLst>
          </p:cNvPr>
          <p:cNvSpPr/>
          <p:nvPr/>
        </p:nvSpPr>
        <p:spPr bwMode="auto">
          <a:xfrm>
            <a:off x="2758095" y="4678770"/>
            <a:ext cx="666666" cy="42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8CD141-F31C-B3A7-CBCD-ED4A8DAE6637}"/>
              </a:ext>
            </a:extLst>
          </p:cNvPr>
          <p:cNvSpPr/>
          <p:nvPr/>
        </p:nvSpPr>
        <p:spPr bwMode="auto">
          <a:xfrm>
            <a:off x="2767619" y="5784131"/>
            <a:ext cx="933333" cy="438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23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DEC47-78C9-C573-27A3-560A652E5C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32D4F7-EBC3-DC1A-D577-A346B42C9EF0}"/>
              </a:ext>
            </a:extLst>
          </p:cNvPr>
          <p:cNvSpPr/>
          <p:nvPr/>
        </p:nvSpPr>
        <p:spPr bwMode="auto">
          <a:xfrm>
            <a:off x="3491428" y="3548420"/>
            <a:ext cx="1266666" cy="43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3FA1C7-773F-0257-EA22-0FC7B58224E1}"/>
              </a:ext>
            </a:extLst>
          </p:cNvPr>
          <p:cNvSpPr/>
          <p:nvPr/>
        </p:nvSpPr>
        <p:spPr bwMode="auto">
          <a:xfrm>
            <a:off x="8262857" y="3548420"/>
            <a:ext cx="1276190" cy="43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F84B46-5729-441C-E568-8C67808171B8}"/>
              </a:ext>
            </a:extLst>
          </p:cNvPr>
          <p:cNvSpPr/>
          <p:nvPr/>
        </p:nvSpPr>
        <p:spPr bwMode="auto">
          <a:xfrm>
            <a:off x="3481904" y="4655327"/>
            <a:ext cx="1276190" cy="43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F551AC-5B5B-2004-45F1-56667804C21B}"/>
              </a:ext>
            </a:extLst>
          </p:cNvPr>
          <p:cNvSpPr/>
          <p:nvPr/>
        </p:nvSpPr>
        <p:spPr bwMode="auto">
          <a:xfrm>
            <a:off x="8253333" y="4655327"/>
            <a:ext cx="1285713" cy="43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05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2023-07-12T14:15:38Z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