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98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EC7857-1233-499E-38E9-C68B382E72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952" y="2986143"/>
            <a:ext cx="6838095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EB264-15BD-9117-0777-DE578572A4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05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D77F32-940A-BAB4-2D08-9B6D620AC93C}"/>
              </a:ext>
            </a:extLst>
          </p:cNvPr>
          <p:cNvSpPr/>
          <p:nvPr/>
        </p:nvSpPr>
        <p:spPr bwMode="auto">
          <a:xfrm>
            <a:off x="1441374" y="4472944"/>
            <a:ext cx="1827086" cy="2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807EA7-10CB-9F58-B868-4B8425A0C6FF}"/>
              </a:ext>
            </a:extLst>
          </p:cNvPr>
          <p:cNvSpPr/>
          <p:nvPr/>
        </p:nvSpPr>
        <p:spPr bwMode="auto">
          <a:xfrm>
            <a:off x="1441374" y="5082061"/>
            <a:ext cx="2483418" cy="30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308C79-9B7B-2B29-285A-67B966202774}"/>
              </a:ext>
            </a:extLst>
          </p:cNvPr>
          <p:cNvSpPr/>
          <p:nvPr/>
        </p:nvSpPr>
        <p:spPr bwMode="auto">
          <a:xfrm>
            <a:off x="1441374" y="5744402"/>
            <a:ext cx="1986735" cy="2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7223E4-3DBC-1FDD-0101-AAB78566C803}"/>
              </a:ext>
            </a:extLst>
          </p:cNvPr>
          <p:cNvSpPr/>
          <p:nvPr/>
        </p:nvSpPr>
        <p:spPr bwMode="auto">
          <a:xfrm>
            <a:off x="1435461" y="6335778"/>
            <a:ext cx="4121292" cy="33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46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85E82-D0A3-86D7-77E3-8308C9460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67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102DA9-6A23-67BF-0303-D23BD29EFAF3}"/>
              </a:ext>
            </a:extLst>
          </p:cNvPr>
          <p:cNvSpPr/>
          <p:nvPr/>
        </p:nvSpPr>
        <p:spPr bwMode="auto">
          <a:xfrm>
            <a:off x="5001588" y="3406826"/>
            <a:ext cx="181679" cy="22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3C70BA-3EA1-7DD5-910F-F4C10E6947CC}"/>
              </a:ext>
            </a:extLst>
          </p:cNvPr>
          <p:cNvSpPr/>
          <p:nvPr/>
        </p:nvSpPr>
        <p:spPr bwMode="auto">
          <a:xfrm>
            <a:off x="4825964" y="3915596"/>
            <a:ext cx="357303" cy="23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185B13-DBEA-A5EF-9E08-1C05521DD234}"/>
              </a:ext>
            </a:extLst>
          </p:cNvPr>
          <p:cNvSpPr/>
          <p:nvPr/>
        </p:nvSpPr>
        <p:spPr bwMode="auto">
          <a:xfrm>
            <a:off x="6448970" y="3909539"/>
            <a:ext cx="327023" cy="29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75A93D-CDB8-4569-C111-72584AE7157B}"/>
              </a:ext>
            </a:extLst>
          </p:cNvPr>
          <p:cNvSpPr/>
          <p:nvPr/>
        </p:nvSpPr>
        <p:spPr bwMode="auto">
          <a:xfrm>
            <a:off x="4202196" y="4327457"/>
            <a:ext cx="187735" cy="23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38106E-FB41-60B8-C7B1-11E8E66AFF8E}"/>
              </a:ext>
            </a:extLst>
          </p:cNvPr>
          <p:cNvSpPr/>
          <p:nvPr/>
        </p:nvSpPr>
        <p:spPr bwMode="auto">
          <a:xfrm>
            <a:off x="6709378" y="4351684"/>
            <a:ext cx="187735" cy="23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C23AE2-CE8A-86EA-9D56-2682DEDD09B2}"/>
              </a:ext>
            </a:extLst>
          </p:cNvPr>
          <p:cNvSpPr/>
          <p:nvPr/>
        </p:nvSpPr>
        <p:spPr bwMode="auto">
          <a:xfrm>
            <a:off x="2869878" y="4775659"/>
            <a:ext cx="327023" cy="28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C31546-A839-E6A7-E250-DDF0C148517E}"/>
              </a:ext>
            </a:extLst>
          </p:cNvPr>
          <p:cNvSpPr/>
          <p:nvPr/>
        </p:nvSpPr>
        <p:spPr bwMode="auto">
          <a:xfrm>
            <a:off x="4238532" y="4781716"/>
            <a:ext cx="211959" cy="163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BFB39A-FA43-67BD-1BF0-A6DA5A0B928E}"/>
              </a:ext>
            </a:extLst>
          </p:cNvPr>
          <p:cNvSpPr/>
          <p:nvPr/>
        </p:nvSpPr>
        <p:spPr bwMode="auto">
          <a:xfrm>
            <a:off x="6744072" y="4775658"/>
            <a:ext cx="288032" cy="381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BB3DA73-10E7-8745-304A-1C5227C25E45}"/>
              </a:ext>
            </a:extLst>
          </p:cNvPr>
          <p:cNvSpPr/>
          <p:nvPr/>
        </p:nvSpPr>
        <p:spPr bwMode="auto">
          <a:xfrm>
            <a:off x="1658679" y="5211747"/>
            <a:ext cx="320967" cy="27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8664A0-18D9-57CD-4887-AA60CA6E26E0}"/>
              </a:ext>
            </a:extLst>
          </p:cNvPr>
          <p:cNvSpPr/>
          <p:nvPr/>
        </p:nvSpPr>
        <p:spPr bwMode="auto">
          <a:xfrm>
            <a:off x="3717717" y="5242031"/>
            <a:ext cx="357303" cy="23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2FB8E1-036A-2801-44E3-2DC26EE3F311}"/>
              </a:ext>
            </a:extLst>
          </p:cNvPr>
          <p:cNvSpPr/>
          <p:nvPr/>
        </p:nvSpPr>
        <p:spPr bwMode="auto">
          <a:xfrm>
            <a:off x="6346018" y="5641779"/>
            <a:ext cx="629823" cy="23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1F136C8-E97F-C0B9-7D2A-54D43AFDD8A2}"/>
              </a:ext>
            </a:extLst>
          </p:cNvPr>
          <p:cNvSpPr/>
          <p:nvPr/>
        </p:nvSpPr>
        <p:spPr bwMode="auto">
          <a:xfrm>
            <a:off x="6812330" y="6138435"/>
            <a:ext cx="181679" cy="23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C2B30-6CB6-FD45-26C9-1973C2596D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95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2A2C5-A5B7-7A3B-5087-40327A1343C4}"/>
              </a:ext>
            </a:extLst>
          </p:cNvPr>
          <p:cNvSpPr/>
          <p:nvPr/>
        </p:nvSpPr>
        <p:spPr bwMode="auto">
          <a:xfrm>
            <a:off x="4609032" y="1261315"/>
            <a:ext cx="203648" cy="24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19BA03-A3EB-69E4-AB54-70C20EDEABC3}"/>
              </a:ext>
            </a:extLst>
          </p:cNvPr>
          <p:cNvSpPr/>
          <p:nvPr/>
        </p:nvSpPr>
        <p:spPr bwMode="auto">
          <a:xfrm>
            <a:off x="3374002" y="1912273"/>
            <a:ext cx="387589" cy="24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A2D4E1-D3A0-E527-6641-D8F932D81E5D}"/>
              </a:ext>
            </a:extLst>
          </p:cNvPr>
          <p:cNvSpPr/>
          <p:nvPr/>
        </p:nvSpPr>
        <p:spPr bwMode="auto">
          <a:xfrm>
            <a:off x="4471077" y="1905698"/>
            <a:ext cx="203648" cy="243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DCA044-CCD3-7781-4690-B12A00C3E00C}"/>
              </a:ext>
            </a:extLst>
          </p:cNvPr>
          <p:cNvSpPr/>
          <p:nvPr/>
        </p:nvSpPr>
        <p:spPr bwMode="auto">
          <a:xfrm>
            <a:off x="3965240" y="2694739"/>
            <a:ext cx="716055" cy="24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B355F1-BDDA-88B4-39D4-2079A36BD641}"/>
              </a:ext>
            </a:extLst>
          </p:cNvPr>
          <p:cNvSpPr/>
          <p:nvPr/>
        </p:nvSpPr>
        <p:spPr bwMode="auto">
          <a:xfrm>
            <a:off x="5574721" y="2622410"/>
            <a:ext cx="696347" cy="32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C66495-BADA-608C-1A12-F236B06D9EE2}"/>
              </a:ext>
            </a:extLst>
          </p:cNvPr>
          <p:cNvSpPr/>
          <p:nvPr/>
        </p:nvSpPr>
        <p:spPr bwMode="auto">
          <a:xfrm>
            <a:off x="1941892" y="2767068"/>
            <a:ext cx="210217" cy="24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D836D7-DCD0-32FA-910B-469B58A14112}"/>
              </a:ext>
            </a:extLst>
          </p:cNvPr>
          <p:cNvSpPr/>
          <p:nvPr/>
        </p:nvSpPr>
        <p:spPr bwMode="auto">
          <a:xfrm>
            <a:off x="2336050" y="3227342"/>
            <a:ext cx="197079" cy="243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020C0E-917E-9CE9-1425-BC5D808BA710}"/>
              </a:ext>
            </a:extLst>
          </p:cNvPr>
          <p:cNvSpPr/>
          <p:nvPr/>
        </p:nvSpPr>
        <p:spPr bwMode="auto">
          <a:xfrm>
            <a:off x="4228012" y="3161589"/>
            <a:ext cx="459851" cy="256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CF2DF8-76B5-0A53-CAD6-1D8AB04905FC}"/>
              </a:ext>
            </a:extLst>
          </p:cNvPr>
          <p:cNvSpPr/>
          <p:nvPr/>
        </p:nvSpPr>
        <p:spPr bwMode="auto">
          <a:xfrm>
            <a:off x="6244791" y="3082684"/>
            <a:ext cx="354742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BEF5C1-ADFF-CBD6-28FC-A18D0C51C210}"/>
              </a:ext>
            </a:extLst>
          </p:cNvPr>
          <p:cNvSpPr/>
          <p:nvPr/>
        </p:nvSpPr>
        <p:spPr bwMode="auto">
          <a:xfrm>
            <a:off x="5817786" y="4016383"/>
            <a:ext cx="203648" cy="243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FB75D3-3EA7-98E5-DB04-7161D991F845}"/>
              </a:ext>
            </a:extLst>
          </p:cNvPr>
          <p:cNvSpPr/>
          <p:nvPr/>
        </p:nvSpPr>
        <p:spPr bwMode="auto">
          <a:xfrm>
            <a:off x="6310484" y="4680493"/>
            <a:ext cx="354742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EF3BB5-6868-9A58-E9E5-AFA069A6BA8A}"/>
              </a:ext>
            </a:extLst>
          </p:cNvPr>
          <p:cNvSpPr/>
          <p:nvPr/>
        </p:nvSpPr>
        <p:spPr bwMode="auto">
          <a:xfrm>
            <a:off x="2533130" y="5147342"/>
            <a:ext cx="348173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12AADF0-C872-98A5-306D-44148D75A288}"/>
              </a:ext>
            </a:extLst>
          </p:cNvPr>
          <p:cNvSpPr/>
          <p:nvPr/>
        </p:nvSpPr>
        <p:spPr bwMode="auto">
          <a:xfrm>
            <a:off x="5128008" y="5140767"/>
            <a:ext cx="354742" cy="30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1561829-BE8D-16DF-2EB1-A118E12D9FEC}"/>
              </a:ext>
            </a:extLst>
          </p:cNvPr>
          <p:cNvSpPr/>
          <p:nvPr/>
        </p:nvSpPr>
        <p:spPr bwMode="auto">
          <a:xfrm>
            <a:off x="6159390" y="5601041"/>
            <a:ext cx="354742" cy="30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41B36C-6495-EF7D-EBA5-6318A77E14CF}"/>
              </a:ext>
            </a:extLst>
          </p:cNvPr>
          <p:cNvSpPr/>
          <p:nvPr/>
        </p:nvSpPr>
        <p:spPr bwMode="auto">
          <a:xfrm>
            <a:off x="2631669" y="6041589"/>
            <a:ext cx="354742" cy="30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3173180-700E-5703-0C91-B42A502206DF}"/>
              </a:ext>
            </a:extLst>
          </p:cNvPr>
          <p:cNvSpPr/>
          <p:nvPr/>
        </p:nvSpPr>
        <p:spPr bwMode="auto">
          <a:xfrm>
            <a:off x="5574721" y="6041589"/>
            <a:ext cx="361312" cy="32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65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FD136-F958-8468-FBA1-B7B0C4878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BBFAF-9349-F165-A993-10DA56DC5E2C}"/>
              </a:ext>
            </a:extLst>
          </p:cNvPr>
          <p:cNvSpPr/>
          <p:nvPr/>
        </p:nvSpPr>
        <p:spPr bwMode="auto">
          <a:xfrm>
            <a:off x="4034741" y="4081533"/>
            <a:ext cx="579863" cy="424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751A52-CAAB-BD79-6FE4-870F5E71FFD2}"/>
              </a:ext>
            </a:extLst>
          </p:cNvPr>
          <p:cNvSpPr/>
          <p:nvPr/>
        </p:nvSpPr>
        <p:spPr bwMode="auto">
          <a:xfrm>
            <a:off x="8336115" y="4081533"/>
            <a:ext cx="571208" cy="41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5C74E1-0022-F69D-2F3C-1C93B21BEDEF}"/>
              </a:ext>
            </a:extLst>
          </p:cNvPr>
          <p:cNvSpPr/>
          <p:nvPr/>
        </p:nvSpPr>
        <p:spPr bwMode="auto">
          <a:xfrm>
            <a:off x="4034741" y="5657954"/>
            <a:ext cx="579863" cy="41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7E8303-12D9-B653-D2B0-8F2497B79C95}"/>
              </a:ext>
            </a:extLst>
          </p:cNvPr>
          <p:cNvSpPr/>
          <p:nvPr/>
        </p:nvSpPr>
        <p:spPr bwMode="auto">
          <a:xfrm>
            <a:off x="8336115" y="5657954"/>
            <a:ext cx="579863" cy="41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45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23473-5CF1-50B4-5782-A00B06491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41E92-4156-11FF-1108-8D719B568365}"/>
              </a:ext>
            </a:extLst>
          </p:cNvPr>
          <p:cNvSpPr/>
          <p:nvPr/>
        </p:nvSpPr>
        <p:spPr bwMode="auto">
          <a:xfrm>
            <a:off x="4034285" y="2753047"/>
            <a:ext cx="904761" cy="42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B0AEB6-27CD-E9FE-3402-3E0BB2ADA35C}"/>
              </a:ext>
            </a:extLst>
          </p:cNvPr>
          <p:cNvSpPr/>
          <p:nvPr/>
        </p:nvSpPr>
        <p:spPr bwMode="auto">
          <a:xfrm>
            <a:off x="8358095" y="2743522"/>
            <a:ext cx="2752380" cy="43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6CB946-F88E-9FBA-FDC7-DBEF05596B1C}"/>
              </a:ext>
            </a:extLst>
          </p:cNvPr>
          <p:cNvSpPr/>
          <p:nvPr/>
        </p:nvSpPr>
        <p:spPr bwMode="auto">
          <a:xfrm>
            <a:off x="1631504" y="3676360"/>
            <a:ext cx="3456384" cy="270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50F1B81-3207-2396-1725-B4F3780058CC}"/>
              </a:ext>
            </a:extLst>
          </p:cNvPr>
          <p:cNvSpPr/>
          <p:nvPr/>
        </p:nvSpPr>
        <p:spPr bwMode="auto">
          <a:xfrm>
            <a:off x="6240016" y="3676361"/>
            <a:ext cx="3312367" cy="283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1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5EFB6-7030-AD72-7292-72813DBA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5CEE7-C285-6DF0-352C-092A2C18BAA7}"/>
              </a:ext>
            </a:extLst>
          </p:cNvPr>
          <p:cNvSpPr/>
          <p:nvPr/>
        </p:nvSpPr>
        <p:spPr bwMode="auto">
          <a:xfrm>
            <a:off x="2910476" y="1124618"/>
            <a:ext cx="914285" cy="42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606F9B-D631-BC05-1787-68DBE234F0A8}"/>
              </a:ext>
            </a:extLst>
          </p:cNvPr>
          <p:cNvSpPr/>
          <p:nvPr/>
        </p:nvSpPr>
        <p:spPr bwMode="auto">
          <a:xfrm>
            <a:off x="7224761" y="1124618"/>
            <a:ext cx="2752380" cy="438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537432-C858-13AA-C049-25C280DE562C}"/>
              </a:ext>
            </a:extLst>
          </p:cNvPr>
          <p:cNvSpPr/>
          <p:nvPr/>
        </p:nvSpPr>
        <p:spPr bwMode="auto">
          <a:xfrm>
            <a:off x="720000" y="1988840"/>
            <a:ext cx="3287768" cy="273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769CF5A-C6B7-1D5A-B6EA-6208C660288A}"/>
              </a:ext>
            </a:extLst>
          </p:cNvPr>
          <p:cNvSpPr/>
          <p:nvPr/>
        </p:nvSpPr>
        <p:spPr bwMode="auto">
          <a:xfrm>
            <a:off x="5087888" y="2132856"/>
            <a:ext cx="3312368" cy="252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9C907-54C6-AD27-EB81-D32C610CD4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821EED-2468-3F46-C650-E45901D9AE60}"/>
              </a:ext>
            </a:extLst>
          </p:cNvPr>
          <p:cNvSpPr/>
          <p:nvPr/>
        </p:nvSpPr>
        <p:spPr bwMode="auto">
          <a:xfrm>
            <a:off x="1834285" y="4668331"/>
            <a:ext cx="3676190" cy="514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25A322-F538-2C17-0101-64917E740BE4}"/>
              </a:ext>
            </a:extLst>
          </p:cNvPr>
          <p:cNvSpPr/>
          <p:nvPr/>
        </p:nvSpPr>
        <p:spPr bwMode="auto">
          <a:xfrm>
            <a:off x="1824761" y="5687680"/>
            <a:ext cx="5838095" cy="514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07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1F503-0BF0-154C-5C90-5C618D1DD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2031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BB52E-365F-B0EA-EB44-82AFA36559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75106F-5B10-DE0E-152A-6ED596C8816C}"/>
              </a:ext>
            </a:extLst>
          </p:cNvPr>
          <p:cNvSpPr/>
          <p:nvPr/>
        </p:nvSpPr>
        <p:spPr bwMode="auto">
          <a:xfrm>
            <a:off x="681904" y="1181670"/>
            <a:ext cx="5323809" cy="52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D17F39-CE16-3B15-0485-8A039AFBAC49}"/>
              </a:ext>
            </a:extLst>
          </p:cNvPr>
          <p:cNvSpPr/>
          <p:nvPr/>
        </p:nvSpPr>
        <p:spPr bwMode="auto">
          <a:xfrm>
            <a:off x="681904" y="2210963"/>
            <a:ext cx="5323809" cy="52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C0B841-B25A-5CF5-5D71-90784F958547}"/>
              </a:ext>
            </a:extLst>
          </p:cNvPr>
          <p:cNvSpPr/>
          <p:nvPr/>
        </p:nvSpPr>
        <p:spPr bwMode="auto">
          <a:xfrm>
            <a:off x="681904" y="3278377"/>
            <a:ext cx="1676190" cy="409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B71B14-6C81-9F46-2231-83849621EEBF}"/>
              </a:ext>
            </a:extLst>
          </p:cNvPr>
          <p:cNvSpPr/>
          <p:nvPr/>
        </p:nvSpPr>
        <p:spPr bwMode="auto">
          <a:xfrm>
            <a:off x="681904" y="4260017"/>
            <a:ext cx="4304761" cy="50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45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2023-07-12T14:55:12Z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